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ink/ink1.xml" ContentType="application/inkml+xml"/>
  <Override PartName="/ppt/ink/ink2.xml" ContentType="application/inkml+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 id="2147483650" r:id="rId5"/>
    <p:sldMasterId id="2147483654" r:id="rId6"/>
    <p:sldMasterId id="2147483660" r:id="rId7"/>
  </p:sldMasterIdLst>
  <p:sldIdLst>
    <p:sldId id="256" r:id="rId8"/>
    <p:sldId id="257" r:id="rId9"/>
    <p:sldId id="259" r:id="rId10"/>
    <p:sldId id="267" r:id="rId11"/>
    <p:sldId id="275" r:id="rId12"/>
    <p:sldId id="276" r:id="rId13"/>
    <p:sldId id="277" r:id="rId14"/>
    <p:sldId id="266" r:id="rId15"/>
    <p:sldId id="278" r:id="rId16"/>
    <p:sldId id="273" r:id="rId17"/>
    <p:sldId id="274" r:id="rId18"/>
    <p:sldId id="286" r:id="rId19"/>
    <p:sldId id="271" r:id="rId20"/>
    <p:sldId id="282" r:id="rId21"/>
    <p:sldId id="272" r:id="rId22"/>
    <p:sldId id="265" r:id="rId23"/>
    <p:sldId id="270" r:id="rId24"/>
    <p:sldId id="288" r:id="rId25"/>
    <p:sldId id="289" r:id="rId26"/>
    <p:sldId id="285" r:id="rId27"/>
    <p:sldId id="281" r:id="rId28"/>
  </p:sldIdLst>
  <p:sldSz cx="12192000" cy="6858000"/>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customXml" Target="../customXml/item3.xml"/><Relationship Id="rId21" Type="http://schemas.openxmlformats.org/officeDocument/2006/relationships/slide" Target="slides/slide14.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viewProps" Target="viewProps.xml"/><Relationship Id="rId8"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elissa Stark" userId="S::melissastark@hickoryfarms.org::d4a6e72d-4d3b-4b94-9ab1-09bb72feef63" providerId="AD" clId="Web-{BE577117-5003-F461-CD38-1BD3DB46A0C0}"/>
    <pc:docChg chg="addSld delSld modSld">
      <pc:chgData name="Melissa Stark" userId="S::melissastark@hickoryfarms.org::d4a6e72d-4d3b-4b94-9ab1-09bb72feef63" providerId="AD" clId="Web-{BE577117-5003-F461-CD38-1BD3DB46A0C0}" dt="2024-10-03T00:45:02.618" v="61" actId="20577"/>
      <pc:docMkLst>
        <pc:docMk/>
      </pc:docMkLst>
      <pc:sldChg chg="del">
        <pc:chgData name="Melissa Stark" userId="S::melissastark@hickoryfarms.org::d4a6e72d-4d3b-4b94-9ab1-09bb72feef63" providerId="AD" clId="Web-{BE577117-5003-F461-CD38-1BD3DB46A0C0}" dt="2024-10-02T18:20:41.051" v="29"/>
        <pc:sldMkLst>
          <pc:docMk/>
          <pc:sldMk cId="1806958271" sldId="264"/>
        </pc:sldMkLst>
      </pc:sldChg>
      <pc:sldChg chg="modSp">
        <pc:chgData name="Melissa Stark" userId="S::melissastark@hickoryfarms.org::d4a6e72d-4d3b-4b94-9ab1-09bb72feef63" providerId="AD" clId="Web-{BE577117-5003-F461-CD38-1BD3DB46A0C0}" dt="2024-10-02T18:19:46.504" v="6" actId="20577"/>
        <pc:sldMkLst>
          <pc:docMk/>
          <pc:sldMk cId="2916805711" sldId="265"/>
        </pc:sldMkLst>
        <pc:spChg chg="mod">
          <ac:chgData name="Melissa Stark" userId="S::melissastark@hickoryfarms.org::d4a6e72d-4d3b-4b94-9ab1-09bb72feef63" providerId="AD" clId="Web-{BE577117-5003-F461-CD38-1BD3DB46A0C0}" dt="2024-10-02T18:19:46.504" v="6" actId="20577"/>
          <ac:spMkLst>
            <pc:docMk/>
            <pc:sldMk cId="2916805711" sldId="265"/>
            <ac:spMk id="3" creationId="{4B979D57-8045-F3AC-E27C-5435BE06622C}"/>
          </ac:spMkLst>
        </pc:spChg>
      </pc:sldChg>
      <pc:sldChg chg="modSp new">
        <pc:chgData name="Melissa Stark" userId="S::melissastark@hickoryfarms.org::d4a6e72d-4d3b-4b94-9ab1-09bb72feef63" providerId="AD" clId="Web-{BE577117-5003-F461-CD38-1BD3DB46A0C0}" dt="2024-10-03T00:45:02.618" v="61" actId="20577"/>
        <pc:sldMkLst>
          <pc:docMk/>
          <pc:sldMk cId="4123358026" sldId="266"/>
        </pc:sldMkLst>
        <pc:spChg chg="mod">
          <ac:chgData name="Melissa Stark" userId="S::melissastark@hickoryfarms.org::d4a6e72d-4d3b-4b94-9ab1-09bb72feef63" providerId="AD" clId="Web-{BE577117-5003-F461-CD38-1BD3DB46A0C0}" dt="2024-10-02T18:20:24.285" v="10" actId="20577"/>
          <ac:spMkLst>
            <pc:docMk/>
            <pc:sldMk cId="4123358026" sldId="266"/>
            <ac:spMk id="2" creationId="{915A5695-E4E3-AC8F-8C86-EDBF8320BAC8}"/>
          </ac:spMkLst>
        </pc:spChg>
      </pc:sldChg>
    </pc:docChg>
  </pc:docChgLst>
  <pc:docChgLst>
    <pc:chgData name="Pam Barrett" userId="S::pambarrett@hickoryfarms.org::f1749193-de86-42d6-a0de-ee0b2b6f1950" providerId="AD" clId="Web-{7F714D3A-ADF0-A61A-C7D8-3E2A0E39E75C}"/>
    <pc:docChg chg="modSld">
      <pc:chgData name="Pam Barrett" userId="S::pambarrett@hickoryfarms.org::f1749193-de86-42d6-a0de-ee0b2b6f1950" providerId="AD" clId="Web-{7F714D3A-ADF0-A61A-C7D8-3E2A0E39E75C}" dt="2024-12-05T19:24:30.286" v="2" actId="1076"/>
      <pc:docMkLst>
        <pc:docMk/>
      </pc:docMkLst>
      <pc:sldChg chg="modSp">
        <pc:chgData name="Pam Barrett" userId="S::pambarrett@hickoryfarms.org::f1749193-de86-42d6-a0de-ee0b2b6f1950" providerId="AD" clId="Web-{7F714D3A-ADF0-A61A-C7D8-3E2A0E39E75C}" dt="2024-12-05T19:24:30.286" v="2" actId="1076"/>
        <pc:sldMkLst>
          <pc:docMk/>
          <pc:sldMk cId="4259059739" sldId="267"/>
        </pc:sldMkLst>
        <pc:graphicFrameChg chg="mod">
          <ac:chgData name="Pam Barrett" userId="S::pambarrett@hickoryfarms.org::f1749193-de86-42d6-a0de-ee0b2b6f1950" providerId="AD" clId="Web-{7F714D3A-ADF0-A61A-C7D8-3E2A0E39E75C}" dt="2024-12-05T19:24:30.286" v="2" actId="1076"/>
          <ac:graphicFrameMkLst>
            <pc:docMk/>
            <pc:sldMk cId="4259059739" sldId="267"/>
            <ac:graphicFrameMk id="1216" creationId="{D7C3D660-4D15-8256-E56A-2FA3B97BEAAE}"/>
          </ac:graphicFrameMkLst>
        </pc:graphicFrameChg>
      </pc:sldChg>
    </pc:docChg>
  </pc:docChgLst>
  <pc:docChgLst>
    <pc:chgData name="Telah Jackson" userId="S::telahjackson@hickoryfarms.org::194da80a-c08a-412c-b36a-e2f59b1b6d69" providerId="AD" clId="Web-{0600B7DA-DF54-B2BC-9FF5-87AD9E5D8EFF}"/>
    <pc:docChg chg="modSld">
      <pc:chgData name="Telah Jackson" userId="S::telahjackson@hickoryfarms.org::194da80a-c08a-412c-b36a-e2f59b1b6d69" providerId="AD" clId="Web-{0600B7DA-DF54-B2BC-9FF5-87AD9E5D8EFF}" dt="2024-10-01T23:25:57.100" v="216" actId="1076"/>
      <pc:docMkLst>
        <pc:docMk/>
      </pc:docMkLst>
      <pc:sldChg chg="addSp delSp modSp">
        <pc:chgData name="Telah Jackson" userId="S::telahjackson@hickoryfarms.org::194da80a-c08a-412c-b36a-e2f59b1b6d69" providerId="AD" clId="Web-{0600B7DA-DF54-B2BC-9FF5-87AD9E5D8EFF}" dt="2024-10-01T23:25:57.100" v="216" actId="1076"/>
        <pc:sldMkLst>
          <pc:docMk/>
          <pc:sldMk cId="0" sldId="257"/>
        </pc:sldMkLst>
        <pc:spChg chg="mod">
          <ac:chgData name="Telah Jackson" userId="S::telahjackson@hickoryfarms.org::194da80a-c08a-412c-b36a-e2f59b1b6d69" providerId="AD" clId="Web-{0600B7DA-DF54-B2BC-9FF5-87AD9E5D8EFF}" dt="2024-10-01T23:08:39.929" v="47" actId="20577"/>
          <ac:spMkLst>
            <pc:docMk/>
            <pc:sldMk cId="0" sldId="257"/>
            <ac:spMk id="54" creationId="{00000000-0000-0000-0000-000000000000}"/>
          </ac:spMkLst>
        </pc:spChg>
        <pc:spChg chg="mod">
          <ac:chgData name="Telah Jackson" userId="S::telahjackson@hickoryfarms.org::194da80a-c08a-412c-b36a-e2f59b1b6d69" providerId="AD" clId="Web-{0600B7DA-DF54-B2BC-9FF5-87AD9E5D8EFF}" dt="2024-10-01T23:25:18.943" v="212" actId="1076"/>
          <ac:spMkLst>
            <pc:docMk/>
            <pc:sldMk cId="0" sldId="257"/>
            <ac:spMk id="55" creationId="{00000000-0000-0000-0000-000000000000}"/>
          </ac:spMkLst>
        </pc:spChg>
        <pc:spChg chg="mod">
          <ac:chgData name="Telah Jackson" userId="S::telahjackson@hickoryfarms.org::194da80a-c08a-412c-b36a-e2f59b1b6d69" providerId="AD" clId="Web-{0600B7DA-DF54-B2BC-9FF5-87AD9E5D8EFF}" dt="2024-10-01T23:20:55.178" v="151" actId="14100"/>
          <ac:spMkLst>
            <pc:docMk/>
            <pc:sldMk cId="0" sldId="257"/>
            <ac:spMk id="56" creationId="{00000000-0000-0000-0000-000000000000}"/>
          </ac:spMkLst>
        </pc:spChg>
        <pc:spChg chg="add mod">
          <ac:chgData name="Telah Jackson" userId="S::telahjackson@hickoryfarms.org::194da80a-c08a-412c-b36a-e2f59b1b6d69" providerId="AD" clId="Web-{0600B7DA-DF54-B2BC-9FF5-87AD9E5D8EFF}" dt="2024-10-01T23:25:57.100" v="216" actId="1076"/>
          <ac:spMkLst>
            <pc:docMk/>
            <pc:sldMk cId="0" sldId="257"/>
            <ac:spMk id="349" creationId="{0973A3EE-18EA-B637-9AC2-8DB79447B565}"/>
          </ac:spMkLst>
        </pc:spChg>
        <pc:graphicFrameChg chg="add mod modGraphic">
          <ac:chgData name="Telah Jackson" userId="S::telahjackson@hickoryfarms.org::194da80a-c08a-412c-b36a-e2f59b1b6d69" providerId="AD" clId="Web-{0600B7DA-DF54-B2BC-9FF5-87AD9E5D8EFF}" dt="2024-10-01T23:25:48.490" v="215" actId="1076"/>
          <ac:graphicFrameMkLst>
            <pc:docMk/>
            <pc:sldMk cId="0" sldId="257"/>
            <ac:graphicFrameMk id="9" creationId="{270581FA-A747-248C-F0AC-C62958627C02}"/>
          </ac:graphicFrameMkLst>
        </pc:graphicFrameChg>
      </pc:sldChg>
    </pc:docChg>
  </pc:docChgLst>
  <pc:docChgLst>
    <pc:chgData clId="Web-{CBA4CE0E-26AE-8136-AE7A-EBA3B219CAD4}"/>
    <pc:docChg chg="delSld">
      <pc:chgData name="" userId="" providerId="" clId="Web-{CBA4CE0E-26AE-8136-AE7A-EBA3B219CAD4}" dt="2024-10-15T13:54:15.525" v="0"/>
      <pc:docMkLst>
        <pc:docMk/>
      </pc:docMkLst>
      <pc:sldChg chg="del">
        <pc:chgData name="" userId="" providerId="" clId="Web-{CBA4CE0E-26AE-8136-AE7A-EBA3B219CAD4}" dt="2024-10-15T13:54:15.525" v="0"/>
        <pc:sldMkLst>
          <pc:docMk/>
          <pc:sldMk cId="46780746" sldId="283"/>
        </pc:sldMkLst>
      </pc:sldChg>
    </pc:docChg>
  </pc:docChgLst>
  <pc:docChgLst>
    <pc:chgData name="Pam Barrett" userId="S::pambarrett@hickoryfarms.org::f1749193-de86-42d6-a0de-ee0b2b6f1950" providerId="AD" clId="Web-{008ECB89-985D-AB23-5485-13827DEA8CB0}"/>
    <pc:docChg chg="modSld">
      <pc:chgData name="Pam Barrett" userId="S::pambarrett@hickoryfarms.org::f1749193-de86-42d6-a0de-ee0b2b6f1950" providerId="AD" clId="Web-{008ECB89-985D-AB23-5485-13827DEA8CB0}" dt="2024-10-14T22:53:52.982" v="650"/>
      <pc:docMkLst>
        <pc:docMk/>
      </pc:docMkLst>
      <pc:sldChg chg="modSp">
        <pc:chgData name="Pam Barrett" userId="S::pambarrett@hickoryfarms.org::f1749193-de86-42d6-a0de-ee0b2b6f1950" providerId="AD" clId="Web-{008ECB89-985D-AB23-5485-13827DEA8CB0}" dt="2024-10-13T11:29:41.105" v="1" actId="1076"/>
        <pc:sldMkLst>
          <pc:docMk/>
          <pc:sldMk cId="0" sldId="256"/>
        </pc:sldMkLst>
        <pc:spChg chg="mod">
          <ac:chgData name="Pam Barrett" userId="S::pambarrett@hickoryfarms.org::f1749193-de86-42d6-a0de-ee0b2b6f1950" providerId="AD" clId="Web-{008ECB89-985D-AB23-5485-13827DEA8CB0}" dt="2024-10-13T11:29:41.105" v="1" actId="1076"/>
          <ac:spMkLst>
            <pc:docMk/>
            <pc:sldMk cId="0" sldId="256"/>
            <ac:spMk id="52" creationId="{00000000-0000-0000-0000-000000000000}"/>
          </ac:spMkLst>
        </pc:spChg>
      </pc:sldChg>
      <pc:sldChg chg="addSp delSp modSp mod setBg">
        <pc:chgData name="Pam Barrett" userId="S::pambarrett@hickoryfarms.org::f1749193-de86-42d6-a0de-ee0b2b6f1950" providerId="AD" clId="Web-{008ECB89-985D-AB23-5485-13827DEA8CB0}" dt="2024-10-14T22:53:52.982" v="650"/>
        <pc:sldMkLst>
          <pc:docMk/>
          <pc:sldMk cId="2994824899" sldId="280"/>
        </pc:sldMkLst>
      </pc:sldChg>
    </pc:docChg>
  </pc:docChgLst>
  <pc:docChgLst>
    <pc:chgData name="Melissa Stark" userId="S::melissastark@hickoryfarms.org::d4a6e72d-4d3b-4b94-9ab1-09bb72feef63" providerId="AD" clId="Web-{01D616DE-0C83-FEA3-16E4-BC85F911B070}"/>
    <pc:docChg chg="addSld delSld modSld">
      <pc:chgData name="Melissa Stark" userId="S::melissastark@hickoryfarms.org::d4a6e72d-4d3b-4b94-9ab1-09bb72feef63" providerId="AD" clId="Web-{01D616DE-0C83-FEA3-16E4-BC85F911B070}" dt="2024-10-02T15:10:40.652" v="370" actId="20577"/>
      <pc:docMkLst>
        <pc:docMk/>
      </pc:docMkLst>
      <pc:sldChg chg="modSp">
        <pc:chgData name="Melissa Stark" userId="S::melissastark@hickoryfarms.org::d4a6e72d-4d3b-4b94-9ab1-09bb72feef63" providerId="AD" clId="Web-{01D616DE-0C83-FEA3-16E4-BC85F911B070}" dt="2024-10-02T15:05:25.715" v="18" actId="20577"/>
        <pc:sldMkLst>
          <pc:docMk/>
          <pc:sldMk cId="0" sldId="258"/>
        </pc:sldMkLst>
      </pc:sldChg>
      <pc:sldChg chg="del">
        <pc:chgData name="Melissa Stark" userId="S::melissastark@hickoryfarms.org::d4a6e72d-4d3b-4b94-9ab1-09bb72feef63" providerId="AD" clId="Web-{01D616DE-0C83-FEA3-16E4-BC85F911B070}" dt="2024-10-02T15:06:20.168" v="20"/>
        <pc:sldMkLst>
          <pc:docMk/>
          <pc:sldMk cId="3672504118" sldId="262"/>
        </pc:sldMkLst>
      </pc:sldChg>
      <pc:sldChg chg="modSp new">
        <pc:chgData name="Melissa Stark" userId="S::melissastark@hickoryfarms.org::d4a6e72d-4d3b-4b94-9ab1-09bb72feef63" providerId="AD" clId="Web-{01D616DE-0C83-FEA3-16E4-BC85F911B070}" dt="2024-10-02T15:05:14.168" v="17" actId="20577"/>
        <pc:sldMkLst>
          <pc:docMk/>
          <pc:sldMk cId="1806958271" sldId="264"/>
        </pc:sldMkLst>
      </pc:sldChg>
      <pc:sldChg chg="addSp modSp new">
        <pc:chgData name="Melissa Stark" userId="S::melissastark@hickoryfarms.org::d4a6e72d-4d3b-4b94-9ab1-09bb72feef63" providerId="AD" clId="Web-{01D616DE-0C83-FEA3-16E4-BC85F911B070}" dt="2024-10-02T15:10:40.652" v="370" actId="20577"/>
        <pc:sldMkLst>
          <pc:docMk/>
          <pc:sldMk cId="2916805711" sldId="265"/>
        </pc:sldMkLst>
        <pc:spChg chg="mod">
          <ac:chgData name="Melissa Stark" userId="S::melissastark@hickoryfarms.org::d4a6e72d-4d3b-4b94-9ab1-09bb72feef63" providerId="AD" clId="Web-{01D616DE-0C83-FEA3-16E4-BC85F911B070}" dt="2024-10-02T15:06:37.261" v="38" actId="20577"/>
          <ac:spMkLst>
            <pc:docMk/>
            <pc:sldMk cId="2916805711" sldId="265"/>
            <ac:spMk id="2" creationId="{C1FC6963-B4B0-949D-53D1-678E0FA9B8F1}"/>
          </ac:spMkLst>
        </pc:spChg>
        <pc:spChg chg="mod">
          <ac:chgData name="Melissa Stark" userId="S::melissastark@hickoryfarms.org::d4a6e72d-4d3b-4b94-9ab1-09bb72feef63" providerId="AD" clId="Web-{01D616DE-0C83-FEA3-16E4-BC85F911B070}" dt="2024-10-02T15:09:43.464" v="362" actId="20577"/>
          <ac:spMkLst>
            <pc:docMk/>
            <pc:sldMk cId="2916805711" sldId="265"/>
            <ac:spMk id="3" creationId="{4B979D57-8045-F3AC-E27C-5435BE06622C}"/>
          </ac:spMkLst>
        </pc:spChg>
        <pc:spChg chg="add mod">
          <ac:chgData name="Melissa Stark" userId="S::melissastark@hickoryfarms.org::d4a6e72d-4d3b-4b94-9ab1-09bb72feef63" providerId="AD" clId="Web-{01D616DE-0C83-FEA3-16E4-BC85F911B070}" dt="2024-10-02T15:10:40.652" v="370" actId="20577"/>
          <ac:spMkLst>
            <pc:docMk/>
            <pc:sldMk cId="2916805711" sldId="265"/>
            <ac:spMk id="5" creationId="{98E3A6E0-EC4E-8657-DD6E-1656FC2CEEC9}"/>
          </ac:spMkLst>
        </pc:spChg>
      </pc:sldChg>
    </pc:docChg>
  </pc:docChgLst>
  <pc:docChgLst>
    <pc:chgData name="Pam Barrett" userId="S::pambarrett@hickoryfarms.org::f1749193-de86-42d6-a0de-ee0b2b6f1950" providerId="AD" clId="Web-{3585C62F-F3D0-C67D-C266-B93BFC02C591}"/>
    <pc:docChg chg="modSld">
      <pc:chgData name="Pam Barrett" userId="S::pambarrett@hickoryfarms.org::f1749193-de86-42d6-a0de-ee0b2b6f1950" providerId="AD" clId="Web-{3585C62F-F3D0-C67D-C266-B93BFC02C591}" dt="2024-10-15T10:18:14.910" v="23" actId="14100"/>
      <pc:docMkLst>
        <pc:docMk/>
      </pc:docMkLst>
      <pc:sldChg chg="modSp">
        <pc:chgData name="Pam Barrett" userId="S::pambarrett@hickoryfarms.org::f1749193-de86-42d6-a0de-ee0b2b6f1950" providerId="AD" clId="Web-{3585C62F-F3D0-C67D-C266-B93BFC02C591}" dt="2024-10-15T10:18:14.910" v="23" actId="14100"/>
        <pc:sldMkLst>
          <pc:docMk/>
          <pc:sldMk cId="2994824899" sldId="280"/>
        </pc:sldMkLst>
      </pc:sldChg>
    </pc:docChg>
  </pc:docChgLst>
  <pc:docChgLst>
    <pc:chgData name="Pam Barrett" userId="S::pambarrett@hickoryfarms.org::f1749193-de86-42d6-a0de-ee0b2b6f1950" providerId="AD" clId="Web-{7E314B5C-9461-F5CF-D44B-3EAD00B4CB2D}"/>
    <pc:docChg chg="addSld delSld modSld">
      <pc:chgData name="Pam Barrett" userId="S::pambarrett@hickoryfarms.org::f1749193-de86-42d6-a0de-ee0b2b6f1950" providerId="AD" clId="Web-{7E314B5C-9461-F5CF-D44B-3EAD00B4CB2D}" dt="2024-10-15T11:50:07.187" v="3"/>
      <pc:docMkLst>
        <pc:docMk/>
      </pc:docMkLst>
      <pc:sldChg chg="add del mod modShow">
        <pc:chgData name="Pam Barrett" userId="S::pambarrett@hickoryfarms.org::f1749193-de86-42d6-a0de-ee0b2b6f1950" providerId="AD" clId="Web-{7E314B5C-9461-F5CF-D44B-3EAD00B4CB2D}" dt="2024-10-15T11:50:07.187" v="3"/>
        <pc:sldMkLst>
          <pc:docMk/>
          <pc:sldMk cId="2994824899" sldId="280"/>
        </pc:sldMkLst>
      </pc:sldChg>
    </pc:docChg>
  </pc:docChgLst>
  <pc:docChgLst>
    <pc:chgData name="Pam Barrett" userId="S::pambarrett@hickoryfarms.org::f1749193-de86-42d6-a0de-ee0b2b6f1950" providerId="AD" clId="Web-{E6A70016-96CB-CAB6-DD74-D0FD5B6C465F}"/>
    <pc:docChg chg="modSld">
      <pc:chgData name="Pam Barrett" userId="S::pambarrett@hickoryfarms.org::f1749193-de86-42d6-a0de-ee0b2b6f1950" providerId="AD" clId="Web-{E6A70016-96CB-CAB6-DD74-D0FD5B6C465F}" dt="2024-10-15T11:59:15.035" v="0"/>
      <pc:docMkLst>
        <pc:docMk/>
      </pc:docMkLst>
      <pc:sldChg chg="addSp">
        <pc:chgData name="Pam Barrett" userId="S::pambarrett@hickoryfarms.org::f1749193-de86-42d6-a0de-ee0b2b6f1950" providerId="AD" clId="Web-{E6A70016-96CB-CAB6-DD74-D0FD5B6C465F}" dt="2024-10-15T11:59:15.035" v="0"/>
        <pc:sldMkLst>
          <pc:docMk/>
          <pc:sldMk cId="2994824899" sldId="280"/>
        </pc:sldMkLst>
      </pc:sldChg>
    </pc:docChg>
  </pc:docChgLst>
  <pc:docChgLst>
    <pc:chgData name="Melissa Stark" userId="S::melissastark@hickoryfarms.org::d4a6e72d-4d3b-4b94-9ab1-09bb72feef63" providerId="AD" clId="Web-{1F477F31-346A-F85D-206A-63D364A7AF4A}"/>
    <pc:docChg chg="modSld">
      <pc:chgData name="Melissa Stark" userId="S::melissastark@hickoryfarms.org::d4a6e72d-4d3b-4b94-9ab1-09bb72feef63" providerId="AD" clId="Web-{1F477F31-346A-F85D-206A-63D364A7AF4A}" dt="2024-08-27T19:17:07.216" v="2" actId="14100"/>
      <pc:docMkLst>
        <pc:docMk/>
      </pc:docMkLst>
      <pc:sldChg chg="modSp">
        <pc:chgData name="Melissa Stark" userId="S::melissastark@hickoryfarms.org::d4a6e72d-4d3b-4b94-9ab1-09bb72feef63" providerId="AD" clId="Web-{1F477F31-346A-F85D-206A-63D364A7AF4A}" dt="2024-08-27T19:17:07.216" v="2" actId="14100"/>
        <pc:sldMkLst>
          <pc:docMk/>
          <pc:sldMk cId="0" sldId="258"/>
        </pc:sldMkLst>
      </pc:sldChg>
    </pc:docChg>
  </pc:docChgLst>
  <pc:docChgLst>
    <pc:chgData name="Melissa Stark" userId="S::melissastark@hickoryfarms.org::d4a6e72d-4d3b-4b94-9ab1-09bb72feef63" providerId="AD" clId="Web-{CD1C15B5-0EBC-6CD5-DB30-9B6518947028}"/>
    <pc:docChg chg="addSld delSld modSld">
      <pc:chgData name="Melissa Stark" userId="S::melissastark@hickoryfarms.org::d4a6e72d-4d3b-4b94-9ab1-09bb72feef63" providerId="AD" clId="Web-{CD1C15B5-0EBC-6CD5-DB30-9B6518947028}" dt="2024-10-15T22:25:26.657" v="107"/>
      <pc:docMkLst>
        <pc:docMk/>
      </pc:docMkLst>
      <pc:sldChg chg="addSp delSp modSp">
        <pc:chgData name="Melissa Stark" userId="S::melissastark@hickoryfarms.org::d4a6e72d-4d3b-4b94-9ab1-09bb72feef63" providerId="AD" clId="Web-{CD1C15B5-0EBC-6CD5-DB30-9B6518947028}" dt="2024-10-15T22:13:13.754" v="25" actId="14100"/>
        <pc:sldMkLst>
          <pc:docMk/>
          <pc:sldMk cId="4123358026" sldId="266"/>
        </pc:sldMkLst>
        <pc:spChg chg="add mod">
          <ac:chgData name="Melissa Stark" userId="S::melissastark@hickoryfarms.org::d4a6e72d-4d3b-4b94-9ab1-09bb72feef63" providerId="AD" clId="Web-{CD1C15B5-0EBC-6CD5-DB30-9B6518947028}" dt="2024-10-15T22:13:13.754" v="25" actId="14100"/>
          <ac:spMkLst>
            <pc:docMk/>
            <pc:sldMk cId="4123358026" sldId="266"/>
            <ac:spMk id="8" creationId="{50F83FA2-BFFE-9C7B-FD6E-4F8C11BA143B}"/>
          </ac:spMkLst>
        </pc:spChg>
      </pc:sldChg>
      <pc:sldChg chg="modSp">
        <pc:chgData name="Melissa Stark" userId="S::melissastark@hickoryfarms.org::d4a6e72d-4d3b-4b94-9ab1-09bb72feef63" providerId="AD" clId="Web-{CD1C15B5-0EBC-6CD5-DB30-9B6518947028}" dt="2024-10-15T21:52:26.231" v="3" actId="1076"/>
        <pc:sldMkLst>
          <pc:docMk/>
          <pc:sldMk cId="760226157" sldId="275"/>
        </pc:sldMkLst>
        <pc:picChg chg="mod">
          <ac:chgData name="Melissa Stark" userId="S::melissastark@hickoryfarms.org::d4a6e72d-4d3b-4b94-9ab1-09bb72feef63" providerId="AD" clId="Web-{CD1C15B5-0EBC-6CD5-DB30-9B6518947028}" dt="2024-10-15T21:52:26.231" v="3" actId="1076"/>
          <ac:picMkLst>
            <pc:docMk/>
            <pc:sldMk cId="760226157" sldId="275"/>
            <ac:picMk id="4" creationId="{398EE2ED-7778-8981-C1CF-485A045FCE51}"/>
          </ac:picMkLst>
        </pc:picChg>
        <pc:picChg chg="mod">
          <ac:chgData name="Melissa Stark" userId="S::melissastark@hickoryfarms.org::d4a6e72d-4d3b-4b94-9ab1-09bb72feef63" providerId="AD" clId="Web-{CD1C15B5-0EBC-6CD5-DB30-9B6518947028}" dt="2024-10-15T21:52:21.012" v="2" actId="1076"/>
          <ac:picMkLst>
            <pc:docMk/>
            <pc:sldMk cId="760226157" sldId="275"/>
            <ac:picMk id="5" creationId="{520F8B50-9E4B-9726-31FE-65245261D1BB}"/>
          </ac:picMkLst>
        </pc:picChg>
      </pc:sldChg>
      <pc:sldChg chg="addSp modSp">
        <pc:chgData name="Melissa Stark" userId="S::melissastark@hickoryfarms.org::d4a6e72d-4d3b-4b94-9ab1-09bb72feef63" providerId="AD" clId="Web-{CD1C15B5-0EBC-6CD5-DB30-9B6518947028}" dt="2024-10-15T22:18:55.862" v="105" actId="1076"/>
        <pc:sldMkLst>
          <pc:docMk/>
          <pc:sldMk cId="3783401941" sldId="281"/>
        </pc:sldMkLst>
        <pc:spChg chg="mod">
          <ac:chgData name="Melissa Stark" userId="S::melissastark@hickoryfarms.org::d4a6e72d-4d3b-4b94-9ab1-09bb72feef63" providerId="AD" clId="Web-{CD1C15B5-0EBC-6CD5-DB30-9B6518947028}" dt="2024-10-15T22:18:49.706" v="104" actId="20577"/>
          <ac:spMkLst>
            <pc:docMk/>
            <pc:sldMk cId="3783401941" sldId="281"/>
            <ac:spMk id="2" creationId="{23DFCAFB-131E-9184-3C70-2FA40AC34B88}"/>
          </ac:spMkLst>
        </pc:spChg>
        <pc:spChg chg="mod">
          <ac:chgData name="Melissa Stark" userId="S::melissastark@hickoryfarms.org::d4a6e72d-4d3b-4b94-9ab1-09bb72feef63" providerId="AD" clId="Web-{CD1C15B5-0EBC-6CD5-DB30-9B6518947028}" dt="2024-10-15T22:17:26.675" v="80" actId="20577"/>
          <ac:spMkLst>
            <pc:docMk/>
            <pc:sldMk cId="3783401941" sldId="281"/>
            <ac:spMk id="3" creationId="{29B4415D-AF5C-D48A-2D49-E67895AB973D}"/>
          </ac:spMkLst>
        </pc:spChg>
        <pc:spChg chg="mod">
          <ac:chgData name="Melissa Stark" userId="S::melissastark@hickoryfarms.org::d4a6e72d-4d3b-4b94-9ab1-09bb72feef63" providerId="AD" clId="Web-{CD1C15B5-0EBC-6CD5-DB30-9B6518947028}" dt="2024-10-15T22:17:37.237" v="82" actId="20577"/>
          <ac:spMkLst>
            <pc:docMk/>
            <pc:sldMk cId="3783401941" sldId="281"/>
            <ac:spMk id="4" creationId="{CCBDA106-080A-873C-FA6A-62302BE70628}"/>
          </ac:spMkLst>
        </pc:spChg>
        <pc:spChg chg="add mod">
          <ac:chgData name="Melissa Stark" userId="S::melissastark@hickoryfarms.org::d4a6e72d-4d3b-4b94-9ab1-09bb72feef63" providerId="AD" clId="Web-{CD1C15B5-0EBC-6CD5-DB30-9B6518947028}" dt="2024-10-15T22:18:55.862" v="105" actId="1076"/>
          <ac:spMkLst>
            <pc:docMk/>
            <pc:sldMk cId="3783401941" sldId="281"/>
            <ac:spMk id="5" creationId="{CA4F759D-72EC-3C40-CF69-62F00A437250}"/>
          </ac:spMkLst>
        </pc:spChg>
      </pc:sldChg>
      <pc:sldChg chg="new del">
        <pc:chgData name="Melissa Stark" userId="S::melissastark@hickoryfarms.org::d4a6e72d-4d3b-4b94-9ab1-09bb72feef63" providerId="AD" clId="Web-{CD1C15B5-0EBC-6CD5-DB30-9B6518947028}" dt="2024-10-15T22:25:26.657" v="107"/>
        <pc:sldMkLst>
          <pc:docMk/>
          <pc:sldMk cId="2196723042" sldId="287"/>
        </pc:sldMkLst>
      </pc:sldChg>
    </pc:docChg>
  </pc:docChgLst>
  <pc:docChgLst>
    <pc:chgData name="Pam Barrett" userId="S::pambarrett@hickoryfarms.org::f1749193-de86-42d6-a0de-ee0b2b6f1950" providerId="AD" clId="Web-{F02CD9C4-689A-E9B8-ACD6-D33E237F92B9}"/>
    <pc:docChg chg="addSld delSld modSld sldOrd">
      <pc:chgData name="Pam Barrett" userId="S::pambarrett@hickoryfarms.org::f1749193-de86-42d6-a0de-ee0b2b6f1950" providerId="AD" clId="Web-{F02CD9C4-689A-E9B8-ACD6-D33E237F92B9}" dt="2024-10-15T17:48:10.102" v="13"/>
      <pc:docMkLst>
        <pc:docMk/>
      </pc:docMkLst>
      <pc:sldChg chg="add del">
        <pc:chgData name="Pam Barrett" userId="S::pambarrett@hickoryfarms.org::f1749193-de86-42d6-a0de-ee0b2b6f1950" providerId="AD" clId="Web-{F02CD9C4-689A-E9B8-ACD6-D33E237F92B9}" dt="2024-10-15T17:47:09.180" v="8"/>
        <pc:sldMkLst>
          <pc:docMk/>
          <pc:sldMk cId="2272428426" sldId="270"/>
        </pc:sldMkLst>
      </pc:sldChg>
      <pc:sldChg chg="ord">
        <pc:chgData name="Pam Barrett" userId="S::pambarrett@hickoryfarms.org::f1749193-de86-42d6-a0de-ee0b2b6f1950" providerId="AD" clId="Web-{F02CD9C4-689A-E9B8-ACD6-D33E237F92B9}" dt="2024-10-15T17:47:22.258" v="12"/>
        <pc:sldMkLst>
          <pc:docMk/>
          <pc:sldMk cId="2199864304" sldId="278"/>
        </pc:sldMkLst>
      </pc:sldChg>
      <pc:sldChg chg="addSp delSp add del">
        <pc:chgData name="Pam Barrett" userId="S::pambarrett@hickoryfarms.org::f1749193-de86-42d6-a0de-ee0b2b6f1950" providerId="AD" clId="Web-{F02CD9C4-689A-E9B8-ACD6-D33E237F92B9}" dt="2024-10-15T17:47:11.523" v="9"/>
        <pc:sldMkLst>
          <pc:docMk/>
          <pc:sldMk cId="2994824899" sldId="280"/>
        </pc:sldMkLst>
      </pc:sldChg>
      <pc:sldChg chg="add del">
        <pc:chgData name="Pam Barrett" userId="S::pambarrett@hickoryfarms.org::f1749193-de86-42d6-a0de-ee0b2b6f1950" providerId="AD" clId="Web-{F02CD9C4-689A-E9B8-ACD6-D33E237F92B9}" dt="2024-10-15T17:47:16.695" v="10"/>
        <pc:sldMkLst>
          <pc:docMk/>
          <pc:sldMk cId="3783401941" sldId="281"/>
        </pc:sldMkLst>
      </pc:sldChg>
      <pc:sldChg chg="del">
        <pc:chgData name="Pam Barrett" userId="S::pambarrett@hickoryfarms.org::f1749193-de86-42d6-a0de-ee0b2b6f1950" providerId="AD" clId="Web-{F02CD9C4-689A-E9B8-ACD6-D33E237F92B9}" dt="2024-10-15T17:45:19.335" v="2"/>
        <pc:sldMkLst>
          <pc:docMk/>
          <pc:sldMk cId="1787978256" sldId="283"/>
        </pc:sldMkLst>
      </pc:sldChg>
      <pc:sldChg chg="del">
        <pc:chgData name="Pam Barrett" userId="S::pambarrett@hickoryfarms.org::f1749193-de86-42d6-a0de-ee0b2b6f1950" providerId="AD" clId="Web-{F02CD9C4-689A-E9B8-ACD6-D33E237F92B9}" dt="2024-10-15T17:45:26.506" v="3"/>
        <pc:sldMkLst>
          <pc:docMk/>
          <pc:sldMk cId="1714901619" sldId="284"/>
        </pc:sldMkLst>
      </pc:sldChg>
      <pc:sldChg chg="add del">
        <pc:chgData name="Pam Barrett" userId="S::pambarrett@hickoryfarms.org::f1749193-de86-42d6-a0de-ee0b2b6f1950" providerId="AD" clId="Web-{F02CD9C4-689A-E9B8-ACD6-D33E237F92B9}" dt="2024-10-15T17:48:10.102" v="13"/>
        <pc:sldMkLst>
          <pc:docMk/>
          <pc:sldMk cId="2707396842" sldId="285"/>
        </pc:sldMkLst>
      </pc:sldChg>
    </pc:docChg>
  </pc:docChgLst>
  <pc:docChgLst>
    <pc:chgData name="Telah Jackson" userId="S::telahjackson@hickoryfarms.org::194da80a-c08a-412c-b36a-e2f59b1b6d69" providerId="AD" clId="Web-{DA2800EE-5209-01A0-C1A2-9C3D8CA21BF4}"/>
    <pc:docChg chg="addSld modSld sldOrd">
      <pc:chgData name="Telah Jackson" userId="S::telahjackson@hickoryfarms.org::194da80a-c08a-412c-b36a-e2f59b1b6d69" providerId="AD" clId="Web-{DA2800EE-5209-01A0-C1A2-9C3D8CA21BF4}" dt="2024-10-01T23:38:43.711" v="33" actId="20577"/>
      <pc:docMkLst>
        <pc:docMk/>
      </pc:docMkLst>
      <pc:sldChg chg="ord">
        <pc:chgData name="Telah Jackson" userId="S::telahjackson@hickoryfarms.org::194da80a-c08a-412c-b36a-e2f59b1b6d69" providerId="AD" clId="Web-{DA2800EE-5209-01A0-C1A2-9C3D8CA21BF4}" dt="2024-10-01T23:37:33.709" v="14"/>
        <pc:sldMkLst>
          <pc:docMk/>
          <pc:sldMk cId="0" sldId="259"/>
        </pc:sldMkLst>
      </pc:sldChg>
      <pc:sldChg chg="addSp modSp new">
        <pc:chgData name="Telah Jackson" userId="S::telahjackson@hickoryfarms.org::194da80a-c08a-412c-b36a-e2f59b1b6d69" providerId="AD" clId="Web-{DA2800EE-5209-01A0-C1A2-9C3D8CA21BF4}" dt="2024-10-01T23:37:16.005" v="13" actId="20577"/>
        <pc:sldMkLst>
          <pc:docMk/>
          <pc:sldMk cId="3672504118" sldId="262"/>
        </pc:sldMkLst>
      </pc:sldChg>
      <pc:sldChg chg="modSp new">
        <pc:chgData name="Telah Jackson" userId="S::telahjackson@hickoryfarms.org::194da80a-c08a-412c-b36a-e2f59b1b6d69" providerId="AD" clId="Web-{DA2800EE-5209-01A0-C1A2-9C3D8CA21BF4}" dt="2024-10-01T23:38:43.711" v="33" actId="20577"/>
        <pc:sldMkLst>
          <pc:docMk/>
          <pc:sldMk cId="1083567239" sldId="263"/>
        </pc:sldMkLst>
      </pc:sldChg>
    </pc:docChg>
  </pc:docChgLst>
  <pc:docChgLst>
    <pc:chgData name="Melissa Stark" userId="S::melissastark@hickoryfarms.org::d4a6e72d-4d3b-4b94-9ab1-09bb72feef63" providerId="AD" clId="Web-{496D3668-1553-EDD3-6F6C-92D4BF2549C0}"/>
    <pc:docChg chg="addSld modSld">
      <pc:chgData name="Melissa Stark" userId="S::melissastark@hickoryfarms.org::d4a6e72d-4d3b-4b94-9ab1-09bb72feef63" providerId="AD" clId="Web-{496D3668-1553-EDD3-6F6C-92D4BF2549C0}" dt="2024-10-15T20:12:47.552" v="31" actId="14100"/>
      <pc:docMkLst>
        <pc:docMk/>
      </pc:docMkLst>
      <pc:sldChg chg="addSp delSp modSp new mod setBg">
        <pc:chgData name="Melissa Stark" userId="S::melissastark@hickoryfarms.org::d4a6e72d-4d3b-4b94-9ab1-09bb72feef63" providerId="AD" clId="Web-{496D3668-1553-EDD3-6F6C-92D4BF2549C0}" dt="2024-10-15T20:12:47.552" v="31" actId="14100"/>
        <pc:sldMkLst>
          <pc:docMk/>
          <pc:sldMk cId="2813470872" sldId="286"/>
        </pc:sldMkLst>
        <pc:spChg chg="mod">
          <ac:chgData name="Melissa Stark" userId="S::melissastark@hickoryfarms.org::d4a6e72d-4d3b-4b94-9ab1-09bb72feef63" providerId="AD" clId="Web-{496D3668-1553-EDD3-6F6C-92D4BF2549C0}" dt="2024-10-15T19:23:02.808" v="20"/>
          <ac:spMkLst>
            <pc:docMk/>
            <pc:sldMk cId="2813470872" sldId="286"/>
            <ac:spMk id="2" creationId="{944AACC1-1FD8-73E2-E7AA-5D077BBAD491}"/>
          </ac:spMkLst>
        </pc:spChg>
        <pc:spChg chg="add">
          <ac:chgData name="Melissa Stark" userId="S::melissastark@hickoryfarms.org::d4a6e72d-4d3b-4b94-9ab1-09bb72feef63" providerId="AD" clId="Web-{496D3668-1553-EDD3-6F6C-92D4BF2549C0}" dt="2024-10-15T19:23:02.808" v="20"/>
          <ac:spMkLst>
            <pc:docMk/>
            <pc:sldMk cId="2813470872" sldId="286"/>
            <ac:spMk id="9" creationId="{D12DDE76-C203-4047-9998-63900085B5E8}"/>
          </ac:spMkLst>
        </pc:spChg>
        <pc:picChg chg="add mod">
          <ac:chgData name="Melissa Stark" userId="S::melissastark@hickoryfarms.org::d4a6e72d-4d3b-4b94-9ab1-09bb72feef63" providerId="AD" clId="Web-{496D3668-1553-EDD3-6F6C-92D4BF2549C0}" dt="2024-10-15T20:12:47.552" v="31" actId="14100"/>
          <ac:picMkLst>
            <pc:docMk/>
            <pc:sldMk cId="2813470872" sldId="286"/>
            <ac:picMk id="3" creationId="{A415B7C8-6B45-A21D-F58E-E30EFE7DD813}"/>
          </ac:picMkLst>
        </pc:picChg>
      </pc:sldChg>
    </pc:docChg>
  </pc:docChgLst>
  <pc:docChgLst>
    <pc:chgData clId="Web-{3930C87F-9E89-5048-F38D-DBF55D96C7FD}"/>
    <pc:docChg chg="modSld">
      <pc:chgData name="" userId="" providerId="" clId="Web-{3930C87F-9E89-5048-F38D-DBF55D96C7FD}" dt="2024-10-15T14:57:16.307" v="1"/>
      <pc:docMkLst>
        <pc:docMk/>
      </pc:docMkLst>
      <pc:sldChg chg="addSp modSp">
        <pc:chgData name="" userId="" providerId="" clId="Web-{3930C87F-9E89-5048-F38D-DBF55D96C7FD}" dt="2024-10-15T14:57:16.307" v="1"/>
        <pc:sldMkLst>
          <pc:docMk/>
          <pc:sldMk cId="2199864304" sldId="278"/>
        </pc:sldMkLst>
        <pc:spChg chg="add mod">
          <ac:chgData name="" userId="" providerId="" clId="Web-{3930C87F-9E89-5048-F38D-DBF55D96C7FD}" dt="2024-10-15T14:57:16.307" v="1"/>
          <ac:spMkLst>
            <pc:docMk/>
            <pc:sldMk cId="2199864304" sldId="278"/>
            <ac:spMk id="3" creationId="{72FDCF38-FDB7-FEB4-7B94-ACCF21F59FBF}"/>
          </ac:spMkLst>
        </pc:spChg>
      </pc:sldChg>
    </pc:docChg>
  </pc:docChgLst>
  <pc:docChgLst>
    <pc:chgData name="Melissa Stark" userId="S::melissastark@hickoryfarms.org::d4a6e72d-4d3b-4b94-9ab1-09bb72feef63" providerId="AD" clId="Web-{76783A20-024B-E38F-4EEF-D32C8B4A3FAB}"/>
    <pc:docChg chg="addSld modSld sldOrd">
      <pc:chgData name="Melissa Stark" userId="S::melissastark@hickoryfarms.org::d4a6e72d-4d3b-4b94-9ab1-09bb72feef63" providerId="AD" clId="Web-{76783A20-024B-E38F-4EEF-D32C8B4A3FAB}" dt="2024-10-08T15:50:38.984" v="13"/>
      <pc:docMkLst>
        <pc:docMk/>
      </pc:docMkLst>
      <pc:sldChg chg="modSp new ord">
        <pc:chgData name="Melissa Stark" userId="S::melissastark@hickoryfarms.org::d4a6e72d-4d3b-4b94-9ab1-09bb72feef63" providerId="AD" clId="Web-{76783A20-024B-E38F-4EEF-D32C8B4A3FAB}" dt="2024-10-08T15:50:21.343" v="12"/>
        <pc:sldMkLst>
          <pc:docMk/>
          <pc:sldMk cId="4259059739" sldId="267"/>
        </pc:sldMkLst>
        <pc:spChg chg="mod">
          <ac:chgData name="Melissa Stark" userId="S::melissastark@hickoryfarms.org::d4a6e72d-4d3b-4b94-9ab1-09bb72feef63" providerId="AD" clId="Web-{76783A20-024B-E38F-4EEF-D32C8B4A3FAB}" dt="2024-10-08T15:50:02.014" v="11" actId="20577"/>
          <ac:spMkLst>
            <pc:docMk/>
            <pc:sldMk cId="4259059739" sldId="267"/>
            <ac:spMk id="2" creationId="{BED98A25-72B2-FDEA-285E-B5EBB1C5B584}"/>
          </ac:spMkLst>
        </pc:spChg>
      </pc:sldChg>
      <pc:sldChg chg="new">
        <pc:chgData name="Melissa Stark" userId="S::melissastark@hickoryfarms.org::d4a6e72d-4d3b-4b94-9ab1-09bb72feef63" providerId="AD" clId="Web-{76783A20-024B-E38F-4EEF-D32C8B4A3FAB}" dt="2024-10-08T15:50:38.984" v="13"/>
        <pc:sldMkLst>
          <pc:docMk/>
          <pc:sldMk cId="410158029" sldId="268"/>
        </pc:sldMkLst>
      </pc:sldChg>
    </pc:docChg>
  </pc:docChgLst>
  <pc:docChgLst>
    <pc:chgData name="Melissa Stark" userId="S::melissastark@hickoryfarms.org::d4a6e72d-4d3b-4b94-9ab1-09bb72feef63" providerId="AD" clId="Web-{3930C87F-9E89-5048-F38D-DBF55D96C7FD}"/>
    <pc:docChg chg="addSld modSld">
      <pc:chgData name="Melissa Stark" userId="S::melissastark@hickoryfarms.org::d4a6e72d-4d3b-4b94-9ab1-09bb72feef63" providerId="AD" clId="Web-{3930C87F-9E89-5048-F38D-DBF55D96C7FD}" dt="2024-10-15T16:30:57.684" v="126" actId="1076"/>
      <pc:docMkLst>
        <pc:docMk/>
      </pc:docMkLst>
      <pc:sldChg chg="modSp">
        <pc:chgData name="Melissa Stark" userId="S::melissastark@hickoryfarms.org::d4a6e72d-4d3b-4b94-9ab1-09bb72feef63" providerId="AD" clId="Web-{3930C87F-9E89-5048-F38D-DBF55D96C7FD}" dt="2024-10-15T16:15:41.314" v="65" actId="20577"/>
        <pc:sldMkLst>
          <pc:docMk/>
          <pc:sldMk cId="2710133187" sldId="271"/>
        </pc:sldMkLst>
        <pc:graphicFrameChg chg="modGraphic">
          <ac:chgData name="Melissa Stark" userId="S::melissastark@hickoryfarms.org::d4a6e72d-4d3b-4b94-9ab1-09bb72feef63" providerId="AD" clId="Web-{3930C87F-9E89-5048-F38D-DBF55D96C7FD}" dt="2024-10-15T16:15:41.314" v="65" actId="20577"/>
          <ac:graphicFrameMkLst>
            <pc:docMk/>
            <pc:sldMk cId="2710133187" sldId="271"/>
            <ac:graphicFrameMk id="4" creationId="{B044FCD6-0C0B-860F-ED23-17211E902FF4}"/>
          </ac:graphicFrameMkLst>
        </pc:graphicFrameChg>
      </pc:sldChg>
      <pc:sldChg chg="modSp">
        <pc:chgData name="Melissa Stark" userId="S::melissastark@hickoryfarms.org::d4a6e72d-4d3b-4b94-9ab1-09bb72feef63" providerId="AD" clId="Web-{3930C87F-9E89-5048-F38D-DBF55D96C7FD}" dt="2024-10-15T16:22:03.828" v="124" actId="20577"/>
        <pc:sldMkLst>
          <pc:docMk/>
          <pc:sldMk cId="1810763170" sldId="273"/>
        </pc:sldMkLst>
        <pc:spChg chg="mod">
          <ac:chgData name="Melissa Stark" userId="S::melissastark@hickoryfarms.org::d4a6e72d-4d3b-4b94-9ab1-09bb72feef63" providerId="AD" clId="Web-{3930C87F-9E89-5048-F38D-DBF55D96C7FD}" dt="2024-10-15T16:22:03.828" v="124" actId="20577"/>
          <ac:spMkLst>
            <pc:docMk/>
            <pc:sldMk cId="1810763170" sldId="273"/>
            <ac:spMk id="3" creationId="{79572F86-E2FF-11BC-1A88-13E26377F051}"/>
          </ac:spMkLst>
        </pc:spChg>
      </pc:sldChg>
      <pc:sldChg chg="addSp modSp">
        <pc:chgData name="Melissa Stark" userId="S::melissastark@hickoryfarms.org::d4a6e72d-4d3b-4b94-9ab1-09bb72feef63" providerId="AD" clId="Web-{3930C87F-9E89-5048-F38D-DBF55D96C7FD}" dt="2024-10-15T16:30:57.684" v="126" actId="1076"/>
        <pc:sldMkLst>
          <pc:docMk/>
          <pc:sldMk cId="2199864304" sldId="278"/>
        </pc:sldMkLst>
        <pc:spChg chg="add mod">
          <ac:chgData name="Melissa Stark" userId="S::melissastark@hickoryfarms.org::d4a6e72d-4d3b-4b94-9ab1-09bb72feef63" providerId="AD" clId="Web-{3930C87F-9E89-5048-F38D-DBF55D96C7FD}" dt="2024-10-15T15:00:36.549" v="13" actId="20577"/>
          <ac:spMkLst>
            <pc:docMk/>
            <pc:sldMk cId="2199864304" sldId="278"/>
            <ac:spMk id="7" creationId="{74EAB8FB-F963-C323-DD2E-615B298B793C}"/>
          </ac:spMkLst>
        </pc:spChg>
        <pc:picChg chg="mod">
          <ac:chgData name="Melissa Stark" userId="S::melissastark@hickoryfarms.org::d4a6e72d-4d3b-4b94-9ab1-09bb72feef63" providerId="AD" clId="Web-{3930C87F-9E89-5048-F38D-DBF55D96C7FD}" dt="2024-10-15T16:30:57.684" v="126" actId="1076"/>
          <ac:picMkLst>
            <pc:docMk/>
            <pc:sldMk cId="2199864304" sldId="278"/>
            <ac:picMk id="5" creationId="{34C7A6CC-444D-0862-F02E-41E2E554D7B2}"/>
          </ac:picMkLst>
        </pc:picChg>
      </pc:sldChg>
      <pc:sldChg chg="modSp">
        <pc:chgData name="Melissa Stark" userId="S::melissastark@hickoryfarms.org::d4a6e72d-4d3b-4b94-9ab1-09bb72feef63" providerId="AD" clId="Web-{3930C87F-9E89-5048-F38D-DBF55D96C7FD}" dt="2024-10-15T16:11:08.785" v="44" actId="20577"/>
        <pc:sldMkLst>
          <pc:docMk/>
          <pc:sldMk cId="3783401941" sldId="281"/>
        </pc:sldMkLst>
        <pc:spChg chg="mod">
          <ac:chgData name="Melissa Stark" userId="S::melissastark@hickoryfarms.org::d4a6e72d-4d3b-4b94-9ab1-09bb72feef63" providerId="AD" clId="Web-{3930C87F-9E89-5048-F38D-DBF55D96C7FD}" dt="2024-10-15T16:11:08.785" v="44" actId="20577"/>
          <ac:spMkLst>
            <pc:docMk/>
            <pc:sldMk cId="3783401941" sldId="281"/>
            <ac:spMk id="4" creationId="{CCBDA106-080A-873C-FA6A-62302BE70628}"/>
          </ac:spMkLst>
        </pc:spChg>
      </pc:sldChg>
      <pc:sldChg chg="addSp delSp modSp new mod setBg">
        <pc:chgData name="Melissa Stark" userId="S::melissastark@hickoryfarms.org::d4a6e72d-4d3b-4b94-9ab1-09bb72feef63" providerId="AD" clId="Web-{3930C87F-9E89-5048-F38D-DBF55D96C7FD}" dt="2024-10-15T16:20:07.282" v="102"/>
        <pc:sldMkLst>
          <pc:docMk/>
          <pc:sldMk cId="1280651362" sldId="282"/>
        </pc:sldMkLst>
        <pc:spChg chg="mod ord">
          <ac:chgData name="Melissa Stark" userId="S::melissastark@hickoryfarms.org::d4a6e72d-4d3b-4b94-9ab1-09bb72feef63" providerId="AD" clId="Web-{3930C87F-9E89-5048-F38D-DBF55D96C7FD}" dt="2024-10-15T16:20:07.282" v="102"/>
          <ac:spMkLst>
            <pc:docMk/>
            <pc:sldMk cId="1280651362" sldId="282"/>
            <ac:spMk id="2" creationId="{8A12489D-A0BC-B06B-7390-C31CCF83C27A}"/>
          </ac:spMkLst>
        </pc:spChg>
        <pc:spChg chg="add">
          <ac:chgData name="Melissa Stark" userId="S::melissastark@hickoryfarms.org::d4a6e72d-4d3b-4b94-9ab1-09bb72feef63" providerId="AD" clId="Web-{3930C87F-9E89-5048-F38D-DBF55D96C7FD}" dt="2024-10-15T16:20:07.282" v="102"/>
          <ac:spMkLst>
            <pc:docMk/>
            <pc:sldMk cId="1280651362" sldId="282"/>
            <ac:spMk id="48" creationId="{D12DDE76-C203-4047-9998-63900085B5E8}"/>
          </ac:spMkLst>
        </pc:spChg>
        <pc:picChg chg="add mod">
          <ac:chgData name="Melissa Stark" userId="S::melissastark@hickoryfarms.org::d4a6e72d-4d3b-4b94-9ab1-09bb72feef63" providerId="AD" clId="Web-{3930C87F-9E89-5048-F38D-DBF55D96C7FD}" dt="2024-10-15T16:20:07.282" v="102"/>
          <ac:picMkLst>
            <pc:docMk/>
            <pc:sldMk cId="1280651362" sldId="282"/>
            <ac:picMk id="7" creationId="{2D0E4D7E-4347-D083-FEB9-121BEBCA396F}"/>
          </ac:picMkLst>
        </pc:picChg>
      </pc:sldChg>
    </pc:docChg>
  </pc:docChgLst>
  <pc:docChgLst>
    <pc:chgData name="Melissa Stark" userId="S::melissastark@hickoryfarms.org::d4a6e72d-4d3b-4b94-9ab1-09bb72feef63" providerId="AD" clId="Web-{CBA4CE0E-26AE-8136-AE7A-EBA3B219CAD4}"/>
    <pc:docChg chg="addSld modSld">
      <pc:chgData name="Melissa Stark" userId="S::melissastark@hickoryfarms.org::d4a6e72d-4d3b-4b94-9ab1-09bb72feef63" providerId="AD" clId="Web-{CBA4CE0E-26AE-8136-AE7A-EBA3B219CAD4}" dt="2024-10-15T14:13:21.823" v="338"/>
      <pc:docMkLst>
        <pc:docMk/>
      </pc:docMkLst>
      <pc:sldChg chg="addSp delSp modSp">
        <pc:chgData name="Melissa Stark" userId="S::melissastark@hickoryfarms.org::d4a6e72d-4d3b-4b94-9ab1-09bb72feef63" providerId="AD" clId="Web-{CBA4CE0E-26AE-8136-AE7A-EBA3B219CAD4}" dt="2024-10-15T14:07:00.947" v="337" actId="14100"/>
        <pc:sldMkLst>
          <pc:docMk/>
          <pc:sldMk cId="4259059739" sldId="267"/>
        </pc:sldMkLst>
        <pc:graphicFrameChg chg="add mod modGraphic">
          <ac:chgData name="Melissa Stark" userId="S::melissastark@hickoryfarms.org::d4a6e72d-4d3b-4b94-9ab1-09bb72feef63" providerId="AD" clId="Web-{CBA4CE0E-26AE-8136-AE7A-EBA3B219CAD4}" dt="2024-10-15T14:07:00.947" v="337" actId="14100"/>
          <ac:graphicFrameMkLst>
            <pc:docMk/>
            <pc:sldMk cId="4259059739" sldId="267"/>
            <ac:graphicFrameMk id="1216" creationId="{D7C3D660-4D15-8256-E56A-2FA3B97BEAAE}"/>
          </ac:graphicFrameMkLst>
        </pc:graphicFrameChg>
      </pc:sldChg>
      <pc:sldChg chg="new">
        <pc:chgData name="Melissa Stark" userId="S::melissastark@hickoryfarms.org::d4a6e72d-4d3b-4b94-9ab1-09bb72feef63" providerId="AD" clId="Web-{CBA4CE0E-26AE-8136-AE7A-EBA3B219CAD4}" dt="2024-10-15T14:13:21.823" v="338"/>
        <pc:sldMkLst>
          <pc:docMk/>
          <pc:sldMk cId="698820067" sldId="285"/>
        </pc:sldMkLst>
      </pc:sldChg>
    </pc:docChg>
  </pc:docChgLst>
  <pc:docChgLst>
    <pc:chgData name="Melissa Stark" userId="S::melissastark@hickoryfarms.org::d4a6e72d-4d3b-4b94-9ab1-09bb72feef63" providerId="AD" clId="Web-{290257F6-38D8-A7B0-EB8F-EE2C8EC270B3}"/>
    <pc:docChg chg="modSld">
      <pc:chgData name="Melissa Stark" userId="S::melissastark@hickoryfarms.org::d4a6e72d-4d3b-4b94-9ab1-09bb72feef63" providerId="AD" clId="Web-{290257F6-38D8-A7B0-EB8F-EE2C8EC270B3}" dt="2024-10-08T23:24:23.809" v="58" actId="20577"/>
      <pc:docMkLst>
        <pc:docMk/>
      </pc:docMkLst>
      <pc:sldChg chg="modSp">
        <pc:chgData name="Melissa Stark" userId="S::melissastark@hickoryfarms.org::d4a6e72d-4d3b-4b94-9ab1-09bb72feef63" providerId="AD" clId="Web-{290257F6-38D8-A7B0-EB8F-EE2C8EC270B3}" dt="2024-10-08T23:24:23.809" v="58" actId="20577"/>
        <pc:sldMkLst>
          <pc:docMk/>
          <pc:sldMk cId="1546727327" sldId="276"/>
        </pc:sldMkLst>
        <pc:spChg chg="mod">
          <ac:chgData name="Melissa Stark" userId="S::melissastark@hickoryfarms.org::d4a6e72d-4d3b-4b94-9ab1-09bb72feef63" providerId="AD" clId="Web-{290257F6-38D8-A7B0-EB8F-EE2C8EC270B3}" dt="2024-10-08T23:24:23.809" v="58" actId="20577"/>
          <ac:spMkLst>
            <pc:docMk/>
            <pc:sldMk cId="1546727327" sldId="276"/>
            <ac:spMk id="3" creationId="{AC70177E-96B7-0FF0-69BC-E430BB7CF437}"/>
          </ac:spMkLst>
        </pc:spChg>
      </pc:sldChg>
    </pc:docChg>
  </pc:docChgLst>
  <pc:docChgLst>
    <pc:chgData name="Pam Barrett" userId="S::pambarrett@hickoryfarms.org::f1749193-de86-42d6-a0de-ee0b2b6f1950" providerId="AD" clId="Web-{3C5F9B87-070E-4A7D-93FC-B88DA3ACA4C4}"/>
    <pc:docChg chg="modSld">
      <pc:chgData name="Pam Barrett" userId="S::pambarrett@hickoryfarms.org::f1749193-de86-42d6-a0de-ee0b2b6f1950" providerId="AD" clId="Web-{3C5F9B87-070E-4A7D-93FC-B88DA3ACA4C4}" dt="2024-10-15T15:57:55.229" v="121" actId="20577"/>
      <pc:docMkLst>
        <pc:docMk/>
      </pc:docMkLst>
      <pc:sldChg chg="addSp modSp">
        <pc:chgData name="Pam Barrett" userId="S::pambarrett@hickoryfarms.org::f1749193-de86-42d6-a0de-ee0b2b6f1950" providerId="AD" clId="Web-{3C5F9B87-070E-4A7D-93FC-B88DA3ACA4C4}" dt="2024-10-15T15:57:55.229" v="121" actId="20577"/>
        <pc:sldMkLst>
          <pc:docMk/>
          <pc:sldMk cId="2994824899" sldId="280"/>
        </pc:sldMkLst>
      </pc:sldChg>
    </pc:docChg>
  </pc:docChgLst>
  <pc:docChgLst>
    <pc:chgData clId="Web-{01D616DE-0C83-FEA3-16E4-BC85F911B070}"/>
    <pc:docChg chg="modSld">
      <pc:chgData name="" userId="" providerId="" clId="Web-{01D616DE-0C83-FEA3-16E4-BC85F911B070}" dt="2024-10-02T15:04:41.683" v="0" actId="20577"/>
      <pc:docMkLst>
        <pc:docMk/>
      </pc:docMkLst>
      <pc:sldChg chg="modSp">
        <pc:chgData name="" userId="" providerId="" clId="Web-{01D616DE-0C83-FEA3-16E4-BC85F911B070}" dt="2024-10-02T15:04:41.683" v="0" actId="20577"/>
        <pc:sldMkLst>
          <pc:docMk/>
          <pc:sldMk cId="0" sldId="258"/>
        </pc:sldMkLst>
      </pc:sldChg>
    </pc:docChg>
  </pc:docChgLst>
  <pc:docChgLst>
    <pc:chgData name="Pam Barrett" userId="S::pambarrett@hickoryfarms.org::f1749193-de86-42d6-a0de-ee0b2b6f1950" providerId="AD" clId="Web-{092CBA5D-282B-5DE1-9C00-515179E7C9A5}"/>
    <pc:docChg chg="addSld modSld">
      <pc:chgData name="Pam Barrett" userId="S::pambarrett@hickoryfarms.org::f1749193-de86-42d6-a0de-ee0b2b6f1950" providerId="AD" clId="Web-{092CBA5D-282B-5DE1-9C00-515179E7C9A5}" dt="2024-10-15T17:01:17.195" v="9"/>
      <pc:docMkLst>
        <pc:docMk/>
      </pc:docMkLst>
      <pc:sldChg chg="addSp delSp modSp mod modShow">
        <pc:chgData name="Pam Barrett" userId="S::pambarrett@hickoryfarms.org::f1749193-de86-42d6-a0de-ee0b2b6f1950" providerId="AD" clId="Web-{092CBA5D-282B-5DE1-9C00-515179E7C9A5}" dt="2024-10-15T16:57:12.466" v="6"/>
        <pc:sldMkLst>
          <pc:docMk/>
          <pc:sldMk cId="2994824899" sldId="280"/>
        </pc:sldMkLst>
      </pc:sldChg>
      <pc:sldChg chg="new">
        <pc:chgData name="Pam Barrett" userId="S::pambarrett@hickoryfarms.org::f1749193-de86-42d6-a0de-ee0b2b6f1950" providerId="AD" clId="Web-{092CBA5D-282B-5DE1-9C00-515179E7C9A5}" dt="2024-10-15T17:01:07.319" v="7"/>
        <pc:sldMkLst>
          <pc:docMk/>
          <pc:sldMk cId="1787978256" sldId="283"/>
        </pc:sldMkLst>
      </pc:sldChg>
      <pc:sldChg chg="new">
        <pc:chgData name="Pam Barrett" userId="S::pambarrett@hickoryfarms.org::f1749193-de86-42d6-a0de-ee0b2b6f1950" providerId="AD" clId="Web-{092CBA5D-282B-5DE1-9C00-515179E7C9A5}" dt="2024-10-15T17:01:16.101" v="8"/>
        <pc:sldMkLst>
          <pc:docMk/>
          <pc:sldMk cId="1714901619" sldId="284"/>
        </pc:sldMkLst>
      </pc:sldChg>
      <pc:sldChg chg="new">
        <pc:chgData name="Pam Barrett" userId="S::pambarrett@hickoryfarms.org::f1749193-de86-42d6-a0de-ee0b2b6f1950" providerId="AD" clId="Web-{092CBA5D-282B-5DE1-9C00-515179E7C9A5}" dt="2024-10-15T17:01:17.195" v="9"/>
        <pc:sldMkLst>
          <pc:docMk/>
          <pc:sldMk cId="2707396842" sldId="285"/>
        </pc:sldMkLst>
      </pc:sldChg>
    </pc:docChg>
  </pc:docChgLst>
  <pc:docChgLst>
    <pc:chgData name="Pam Barrett" userId="S::pambarrett@hickoryfarms.org::f1749193-de86-42d6-a0de-ee0b2b6f1950" providerId="AD" clId="Web-{7C74C845-A313-0FBC-298B-E53D23EFCF6D}"/>
    <pc:docChg chg="modSld">
      <pc:chgData name="Pam Barrett" userId="S::pambarrett@hickoryfarms.org::f1749193-de86-42d6-a0de-ee0b2b6f1950" providerId="AD" clId="Web-{7C74C845-A313-0FBC-298B-E53D23EFCF6D}" dt="2024-10-15T13:29:41.051" v="16" actId="14100"/>
      <pc:docMkLst>
        <pc:docMk/>
      </pc:docMkLst>
      <pc:sldChg chg="modSp">
        <pc:chgData name="Pam Barrett" userId="S::pambarrett@hickoryfarms.org::f1749193-de86-42d6-a0de-ee0b2b6f1950" providerId="AD" clId="Web-{7C74C845-A313-0FBC-298B-E53D23EFCF6D}" dt="2024-10-15T13:29:41.051" v="16" actId="14100"/>
        <pc:sldMkLst>
          <pc:docMk/>
          <pc:sldMk cId="2994824899" sldId="280"/>
        </pc:sldMkLst>
      </pc:sldChg>
    </pc:docChg>
  </pc:docChgLst>
  <pc:docChgLst>
    <pc:chgData name="Melissa Stark" userId="S::melissastark@hickoryfarms.org::d4a6e72d-4d3b-4b94-9ab1-09bb72feef63" providerId="AD" clId="Web-{614FA14F-9A4C-DC1D-7E1C-7480D1AA906A}"/>
    <pc:docChg chg="addSld delSld modSld sldOrd">
      <pc:chgData name="Melissa Stark" userId="S::melissastark@hickoryfarms.org::d4a6e72d-4d3b-4b94-9ab1-09bb72feef63" providerId="AD" clId="Web-{614FA14F-9A4C-DC1D-7E1C-7480D1AA906A}" dt="2024-10-09T01:00:24.458" v="368" actId="14100"/>
      <pc:docMkLst>
        <pc:docMk/>
      </pc:docMkLst>
      <pc:sldChg chg="modSp ord">
        <pc:chgData name="Melissa Stark" userId="S::melissastark@hickoryfarms.org::d4a6e72d-4d3b-4b94-9ab1-09bb72feef63" providerId="AD" clId="Web-{614FA14F-9A4C-DC1D-7E1C-7480D1AA906A}" dt="2024-10-09T00:57:56.031" v="294" actId="20577"/>
        <pc:sldMkLst>
          <pc:docMk/>
          <pc:sldMk cId="0" sldId="260"/>
        </pc:sldMkLst>
      </pc:sldChg>
      <pc:sldChg chg="ord">
        <pc:chgData name="Melissa Stark" userId="S::melissastark@hickoryfarms.org::d4a6e72d-4d3b-4b94-9ab1-09bb72feef63" providerId="AD" clId="Web-{614FA14F-9A4C-DC1D-7E1C-7480D1AA906A}" dt="2024-10-09T00:24:53.401" v="29"/>
        <pc:sldMkLst>
          <pc:docMk/>
          <pc:sldMk cId="2916805711" sldId="265"/>
        </pc:sldMkLst>
      </pc:sldChg>
      <pc:sldChg chg="modSp new del">
        <pc:chgData name="Melissa Stark" userId="S::melissastark@hickoryfarms.org::d4a6e72d-4d3b-4b94-9ab1-09bb72feef63" providerId="AD" clId="Web-{614FA14F-9A4C-DC1D-7E1C-7480D1AA906A}" dt="2024-10-09T00:28:39.031" v="142"/>
        <pc:sldMkLst>
          <pc:docMk/>
          <pc:sldMk cId="1443619358" sldId="279"/>
        </pc:sldMkLst>
      </pc:sldChg>
      <pc:sldChg chg="addSp modSp new">
        <pc:chgData name="Melissa Stark" userId="S::melissastark@hickoryfarms.org::d4a6e72d-4d3b-4b94-9ab1-09bb72feef63" providerId="AD" clId="Web-{614FA14F-9A4C-DC1D-7E1C-7480D1AA906A}" dt="2024-10-09T01:00:07.380" v="363" actId="1076"/>
        <pc:sldMkLst>
          <pc:docMk/>
          <pc:sldMk cId="2994824899" sldId="280"/>
        </pc:sldMkLst>
      </pc:sldChg>
      <pc:sldChg chg="modSp new">
        <pc:chgData name="Melissa Stark" userId="S::melissastark@hickoryfarms.org::d4a6e72d-4d3b-4b94-9ab1-09bb72feef63" providerId="AD" clId="Web-{614FA14F-9A4C-DC1D-7E1C-7480D1AA906A}" dt="2024-10-09T01:00:24.458" v="368" actId="14100"/>
        <pc:sldMkLst>
          <pc:docMk/>
          <pc:sldMk cId="3783401941" sldId="281"/>
        </pc:sldMkLst>
        <pc:spChg chg="mod">
          <ac:chgData name="Melissa Stark" userId="S::melissastark@hickoryfarms.org::d4a6e72d-4d3b-4b94-9ab1-09bb72feef63" providerId="AD" clId="Web-{614FA14F-9A4C-DC1D-7E1C-7480D1AA906A}" dt="2024-10-09T00:26:38.856" v="79" actId="20577"/>
          <ac:spMkLst>
            <pc:docMk/>
            <pc:sldMk cId="3783401941" sldId="281"/>
            <ac:spMk id="2" creationId="{23DFCAFB-131E-9184-3C70-2FA40AC34B88}"/>
          </ac:spMkLst>
        </pc:spChg>
        <pc:spChg chg="mod">
          <ac:chgData name="Melissa Stark" userId="S::melissastark@hickoryfarms.org::d4a6e72d-4d3b-4b94-9ab1-09bb72feef63" providerId="AD" clId="Web-{614FA14F-9A4C-DC1D-7E1C-7480D1AA906A}" dt="2024-10-09T01:00:24.458" v="368" actId="14100"/>
          <ac:spMkLst>
            <pc:docMk/>
            <pc:sldMk cId="3783401941" sldId="281"/>
            <ac:spMk id="3" creationId="{29B4415D-AF5C-D48A-2D49-E67895AB973D}"/>
          </ac:spMkLst>
        </pc:spChg>
        <pc:spChg chg="mod">
          <ac:chgData name="Melissa Stark" userId="S::melissastark@hickoryfarms.org::d4a6e72d-4d3b-4b94-9ab1-09bb72feef63" providerId="AD" clId="Web-{614FA14F-9A4C-DC1D-7E1C-7480D1AA906A}" dt="2024-10-09T01:00:15.255" v="364" actId="14100"/>
          <ac:spMkLst>
            <pc:docMk/>
            <pc:sldMk cId="3783401941" sldId="281"/>
            <ac:spMk id="4" creationId="{CCBDA106-080A-873C-FA6A-62302BE70628}"/>
          </ac:spMkLst>
        </pc:spChg>
      </pc:sldChg>
      <pc:sldChg chg="modSp new del">
        <pc:chgData name="Melissa Stark" userId="S::melissastark@hickoryfarms.org::d4a6e72d-4d3b-4b94-9ab1-09bb72feef63" providerId="AD" clId="Web-{614FA14F-9A4C-DC1D-7E1C-7480D1AA906A}" dt="2024-10-09T00:56:03.043" v="191"/>
        <pc:sldMkLst>
          <pc:docMk/>
          <pc:sldMk cId="2293065235" sldId="282"/>
        </pc:sldMkLst>
      </pc:sldChg>
      <pc:sldChg chg="modSp new">
        <pc:chgData name="Melissa Stark" userId="S::melissastark@hickoryfarms.org::d4a6e72d-4d3b-4b94-9ab1-09bb72feef63" providerId="AD" clId="Web-{614FA14F-9A4C-DC1D-7E1C-7480D1AA906A}" dt="2024-10-09T00:59:27.160" v="356" actId="20577"/>
        <pc:sldMkLst>
          <pc:docMk/>
          <pc:sldMk cId="46780746" sldId="283"/>
        </pc:sldMkLst>
      </pc:sldChg>
      <pc:sldChg chg="new">
        <pc:chgData name="Melissa Stark" userId="S::melissastark@hickoryfarms.org::d4a6e72d-4d3b-4b94-9ab1-09bb72feef63" providerId="AD" clId="Web-{614FA14F-9A4C-DC1D-7E1C-7480D1AA906A}" dt="2024-10-09T00:59:49.817" v="360"/>
        <pc:sldMkLst>
          <pc:docMk/>
          <pc:sldMk cId="1606197782" sldId="284"/>
        </pc:sldMkLst>
      </pc:sldChg>
    </pc:docChg>
  </pc:docChgLst>
  <pc:docChgLst>
    <pc:chgData name="Judy Deng" userId="S::judydeng@hickoryfarms.org::f68a2b55-99e8-4807-a4a4-1a144426dac7" providerId="AD" clId="Web-{ED883D36-10FD-B036-9DA9-03235CBE381D}"/>
    <pc:docChg chg="modSld">
      <pc:chgData name="Judy Deng" userId="S::judydeng@hickoryfarms.org::f68a2b55-99e8-4807-a4a4-1a144426dac7" providerId="AD" clId="Web-{ED883D36-10FD-B036-9DA9-03235CBE381D}" dt="2024-10-08T23:47:25.272" v="1" actId="20577"/>
      <pc:docMkLst>
        <pc:docMk/>
      </pc:docMkLst>
      <pc:sldChg chg="modSp">
        <pc:chgData name="Judy Deng" userId="S::judydeng@hickoryfarms.org::f68a2b55-99e8-4807-a4a4-1a144426dac7" providerId="AD" clId="Web-{ED883D36-10FD-B036-9DA9-03235CBE381D}" dt="2024-10-08T23:47:25.272" v="1" actId="20577"/>
        <pc:sldMkLst>
          <pc:docMk/>
          <pc:sldMk cId="2272428426" sldId="270"/>
        </pc:sldMkLst>
        <pc:spChg chg="mod">
          <ac:chgData name="Judy Deng" userId="S::judydeng@hickoryfarms.org::f68a2b55-99e8-4807-a4a4-1a144426dac7" providerId="AD" clId="Web-{ED883D36-10FD-B036-9DA9-03235CBE381D}" dt="2024-10-08T23:47:25.272" v="1" actId="20577"/>
          <ac:spMkLst>
            <pc:docMk/>
            <pc:sldMk cId="2272428426" sldId="270"/>
            <ac:spMk id="3" creationId="{F0B73C53-106D-8B01-CE6B-D4FD762AD343}"/>
          </ac:spMkLst>
        </pc:spChg>
      </pc:sldChg>
    </pc:docChg>
  </pc:docChgLst>
  <pc:docChgLst>
    <pc:chgData name="Pam Barrett" userId="S::pambarrett@hickoryfarms.org::f1749193-de86-42d6-a0de-ee0b2b6f1950" providerId="AD" clId="Web-{D206F266-C910-8F0C-3DB7-FF8CB35687CA}"/>
    <pc:docChg chg="addSld delSld modSld sldOrd addSection delSection modSection">
      <pc:chgData name="Pam Barrett" userId="S::pambarrett@hickoryfarms.org::f1749193-de86-42d6-a0de-ee0b2b6f1950" providerId="AD" clId="Web-{D206F266-C910-8F0C-3DB7-FF8CB35687CA}" dt="2024-10-15T10:39:00.955" v="25"/>
      <pc:docMkLst>
        <pc:docMk/>
      </pc:docMkLst>
      <pc:sldChg chg="add del">
        <pc:chgData name="Pam Barrett" userId="S::pambarrett@hickoryfarms.org::f1749193-de86-42d6-a0de-ee0b2b6f1950" providerId="AD" clId="Web-{D206F266-C910-8F0C-3DB7-FF8CB35687CA}" dt="2024-10-15T10:39:00.955" v="25"/>
        <pc:sldMkLst>
          <pc:docMk/>
          <pc:sldMk cId="2272428426" sldId="270"/>
        </pc:sldMkLst>
      </pc:sldChg>
      <pc:sldChg chg="add del">
        <pc:chgData name="Pam Barrett" userId="S::pambarrett@hickoryfarms.org::f1749193-de86-42d6-a0de-ee0b2b6f1950" providerId="AD" clId="Web-{D206F266-C910-8F0C-3DB7-FF8CB35687CA}" dt="2024-10-15T10:28:49.535" v="6"/>
        <pc:sldMkLst>
          <pc:docMk/>
          <pc:sldMk cId="3783401941" sldId="281"/>
        </pc:sldMkLst>
      </pc:sldChg>
      <pc:sldChg chg="add del">
        <pc:chgData name="Pam Barrett" userId="S::pambarrett@hickoryfarms.org::f1749193-de86-42d6-a0de-ee0b2b6f1950" providerId="AD" clId="Web-{D206F266-C910-8F0C-3DB7-FF8CB35687CA}" dt="2024-10-15T10:28:49.567" v="7"/>
        <pc:sldMkLst>
          <pc:docMk/>
          <pc:sldMk cId="1606197782" sldId="284"/>
        </pc:sldMkLst>
      </pc:sldChg>
    </pc:docChg>
  </pc:docChgLst>
  <pc:docChgLst>
    <pc:chgData name="Pam Barrett" userId="S::pambarrett@hickoryfarms.org::f1749193-de86-42d6-a0de-ee0b2b6f1950" providerId="AD" clId="Web-{A4C3B871-D242-B5DB-9306-5A66BF9B8C54}"/>
    <pc:docChg chg="modSld">
      <pc:chgData name="Pam Barrett" userId="S::pambarrett@hickoryfarms.org::f1749193-de86-42d6-a0de-ee0b2b6f1950" providerId="AD" clId="Web-{A4C3B871-D242-B5DB-9306-5A66BF9B8C54}" dt="2024-10-15T18:59:25.060" v="1"/>
      <pc:docMkLst>
        <pc:docMk/>
      </pc:docMkLst>
      <pc:sldChg chg="addSp delSp">
        <pc:chgData name="Pam Barrett" userId="S::pambarrett@hickoryfarms.org::f1749193-de86-42d6-a0de-ee0b2b6f1950" providerId="AD" clId="Web-{A4C3B871-D242-B5DB-9306-5A66BF9B8C54}" dt="2024-10-15T18:59:25.060" v="1"/>
        <pc:sldMkLst>
          <pc:docMk/>
          <pc:sldMk cId="3186547188" sldId="285"/>
        </pc:sldMkLst>
      </pc:sldChg>
    </pc:docChg>
  </pc:docChgLst>
  <pc:docChgLst>
    <pc:chgData name="Melissa Stark" userId="S::melissastark@hickoryfarms.org::d4a6e72d-4d3b-4b94-9ab1-09bb72feef63" providerId="AD" clId="Web-{C6BB258C-2D8D-F30A-C7BB-2E1F0597F398}"/>
    <pc:docChg chg="modSld">
      <pc:chgData name="Melissa Stark" userId="S::melissastark@hickoryfarms.org::d4a6e72d-4d3b-4b94-9ab1-09bb72feef63" providerId="AD" clId="Web-{C6BB258C-2D8D-F30A-C7BB-2E1F0597F398}" dt="2024-10-15T14:52:06.036" v="4" actId="1076"/>
      <pc:docMkLst>
        <pc:docMk/>
      </pc:docMkLst>
      <pc:sldChg chg="modSp">
        <pc:chgData name="Melissa Stark" userId="S::melissastark@hickoryfarms.org::d4a6e72d-4d3b-4b94-9ab1-09bb72feef63" providerId="AD" clId="Web-{C6BB258C-2D8D-F30A-C7BB-2E1F0597F398}" dt="2024-10-15T14:52:06.036" v="4" actId="1076"/>
        <pc:sldMkLst>
          <pc:docMk/>
          <pc:sldMk cId="4123358026" sldId="266"/>
        </pc:sldMkLst>
        <pc:picChg chg="mod">
          <ac:chgData name="Melissa Stark" userId="S::melissastark@hickoryfarms.org::d4a6e72d-4d3b-4b94-9ab1-09bb72feef63" providerId="AD" clId="Web-{C6BB258C-2D8D-F30A-C7BB-2E1F0597F398}" dt="2024-10-15T14:52:06.036" v="4" actId="1076"/>
          <ac:picMkLst>
            <pc:docMk/>
            <pc:sldMk cId="4123358026" sldId="266"/>
            <ac:picMk id="4" creationId="{4CB16D49-4686-369F-8EBD-59DF0D3B34FD}"/>
          </ac:picMkLst>
        </pc:picChg>
      </pc:sldChg>
      <pc:sldChg chg="modSp">
        <pc:chgData name="Melissa Stark" userId="S::melissastark@hickoryfarms.org::d4a6e72d-4d3b-4b94-9ab1-09bb72feef63" providerId="AD" clId="Web-{C6BB258C-2D8D-F30A-C7BB-2E1F0597F398}" dt="2024-10-15T14:51:29.974" v="3"/>
        <pc:sldMkLst>
          <pc:docMk/>
          <pc:sldMk cId="1546727327" sldId="276"/>
        </pc:sldMkLst>
        <pc:picChg chg="mod">
          <ac:chgData name="Melissa Stark" userId="S::melissastark@hickoryfarms.org::d4a6e72d-4d3b-4b94-9ab1-09bb72feef63" providerId="AD" clId="Web-{C6BB258C-2D8D-F30A-C7BB-2E1F0597F398}" dt="2024-10-15T14:51:29.974" v="3"/>
          <ac:picMkLst>
            <pc:docMk/>
            <pc:sldMk cId="1546727327" sldId="276"/>
            <ac:picMk id="5" creationId="{83C87F08-7046-3F88-1AC9-21838577B34C}"/>
          </ac:picMkLst>
        </pc:picChg>
      </pc:sldChg>
    </pc:docChg>
  </pc:docChgLst>
  <pc:docChgLst>
    <pc:chgData name="Melissa Stark" userId="S::melissastark@hickoryfarms.org::d4a6e72d-4d3b-4b94-9ab1-09bb72feef63" providerId="AD" clId="Web-{1035F00A-0F40-1C6C-C1A1-6A1BB7ED0A08}"/>
    <pc:docChg chg="modSld">
      <pc:chgData name="Melissa Stark" userId="S::melissastark@hickoryfarms.org::d4a6e72d-4d3b-4b94-9ab1-09bb72feef63" providerId="AD" clId="Web-{1035F00A-0F40-1C6C-C1A1-6A1BB7ED0A08}" dt="2024-10-08T16:13:36.258" v="1" actId="20577"/>
      <pc:docMkLst>
        <pc:docMk/>
      </pc:docMkLst>
      <pc:sldChg chg="modSp">
        <pc:chgData name="Melissa Stark" userId="S::melissastark@hickoryfarms.org::d4a6e72d-4d3b-4b94-9ab1-09bb72feef63" providerId="AD" clId="Web-{1035F00A-0F40-1C6C-C1A1-6A1BB7ED0A08}" dt="2024-10-08T16:13:36.258" v="1" actId="20577"/>
        <pc:sldMkLst>
          <pc:docMk/>
          <pc:sldMk cId="1083567239" sldId="263"/>
        </pc:sldMkLst>
      </pc:sldChg>
    </pc:docChg>
  </pc:docChgLst>
  <pc:docChgLst>
    <pc:chgData name="Pam Barrett" userId="S::pambarrett@hickoryfarms.org::f1749193-de86-42d6-a0de-ee0b2b6f1950" providerId="AD" clId="Web-{1898314A-2306-5565-CA30-3A08B9320C08}"/>
    <pc:docChg chg="modSld">
      <pc:chgData name="Pam Barrett" userId="S::pambarrett@hickoryfarms.org::f1749193-de86-42d6-a0de-ee0b2b6f1950" providerId="AD" clId="Web-{1898314A-2306-5565-CA30-3A08B9320C08}" dt="2024-10-15T16:37:13.491" v="7" actId="14100"/>
      <pc:docMkLst>
        <pc:docMk/>
      </pc:docMkLst>
    </pc:docChg>
  </pc:docChgLst>
  <pc:docChgLst>
    <pc:chgData name="Pam Barrett" userId="S::pambarrett@hickoryfarms.org::f1749193-de86-42d6-a0de-ee0b2b6f1950" providerId="AD" clId="Web-{7251B870-58FA-9739-A6F7-205AF2CF5F37}"/>
    <pc:docChg chg="addSld modSld addMainMaster">
      <pc:chgData name="Pam Barrett" userId="S::pambarrett@hickoryfarms.org::f1749193-de86-42d6-a0de-ee0b2b6f1950" providerId="AD" clId="Web-{7251B870-58FA-9739-A6F7-205AF2CF5F37}" dt="2024-10-15T18:38:39.248" v="35" actId="1076"/>
      <pc:docMkLst>
        <pc:docMk/>
      </pc:docMkLst>
      <pc:sldChg chg="add">
        <pc:chgData name="Pam Barrett" userId="S::pambarrett@hickoryfarms.org::f1749193-de86-42d6-a0de-ee0b2b6f1950" providerId="AD" clId="Web-{7251B870-58FA-9739-A6F7-205AF2CF5F37}" dt="2024-10-15T18:23:09.762" v="6"/>
        <pc:sldMkLst>
          <pc:docMk/>
          <pc:sldMk cId="198043474" sldId="283"/>
        </pc:sldMkLst>
      </pc:sldChg>
      <pc:sldChg chg="add">
        <pc:chgData name="Pam Barrett" userId="S::pambarrett@hickoryfarms.org::f1749193-de86-42d6-a0de-ee0b2b6f1950" providerId="AD" clId="Web-{7251B870-58FA-9739-A6F7-205AF2CF5F37}" dt="2024-10-15T18:24:47.199" v="7"/>
        <pc:sldMkLst>
          <pc:docMk/>
          <pc:sldMk cId="3166256155" sldId="284"/>
        </pc:sldMkLst>
      </pc:sldChg>
      <pc:sldChg chg="modSp add">
        <pc:chgData name="Pam Barrett" userId="S::pambarrett@hickoryfarms.org::f1749193-de86-42d6-a0de-ee0b2b6f1950" providerId="AD" clId="Web-{7251B870-58FA-9739-A6F7-205AF2CF5F37}" dt="2024-10-15T18:38:39.248" v="35" actId="1076"/>
        <pc:sldMkLst>
          <pc:docMk/>
          <pc:sldMk cId="3186547188" sldId="285"/>
        </pc:sldMkLst>
        <pc:spChg chg="mod">
          <ac:chgData name="Pam Barrett" userId="S::pambarrett@hickoryfarms.org::f1749193-de86-42d6-a0de-ee0b2b6f1950" providerId="AD" clId="Web-{7251B870-58FA-9739-A6F7-205AF2CF5F37}" dt="2024-10-15T18:38:39.248" v="35" actId="1076"/>
          <ac:spMkLst>
            <pc:docMk/>
            <pc:sldMk cId="3186547188" sldId="285"/>
            <ac:spMk id="6" creationId="{515CA82C-F4D3-721B-38FB-F27410F8C031}"/>
          </ac:spMkLst>
        </pc:spChg>
      </pc:sldChg>
      <pc:sldMasterChg chg="add addSldLayout">
        <pc:chgData name="Pam Barrett" userId="S::pambarrett@hickoryfarms.org::f1749193-de86-42d6-a0de-ee0b2b6f1950" providerId="AD" clId="Web-{7251B870-58FA-9739-A6F7-205AF2CF5F37}" dt="2024-10-15T18:23:09.762" v="6"/>
        <pc:sldMasterMkLst>
          <pc:docMk/>
          <pc:sldMasterMk cId="2460954070" sldId="2147483660"/>
        </pc:sldMasterMkLst>
        <pc:sldLayoutChg chg="add">
          <pc:chgData name="Pam Barrett" userId="S::pambarrett@hickoryfarms.org::f1749193-de86-42d6-a0de-ee0b2b6f1950" providerId="AD" clId="Web-{7251B870-58FA-9739-A6F7-205AF2CF5F37}" dt="2024-10-15T18:23:09.762" v="6"/>
          <pc:sldLayoutMkLst>
            <pc:docMk/>
            <pc:sldMasterMk cId="2460954070" sldId="2147483660"/>
            <pc:sldLayoutMk cId="2385387890" sldId="2147483661"/>
          </pc:sldLayoutMkLst>
        </pc:sldLayoutChg>
      </pc:sldMasterChg>
    </pc:docChg>
  </pc:docChgLst>
  <pc:docChgLst>
    <pc:chgData name="Judy Deng" userId="S::judydeng@hickoryfarms.org::f68a2b55-99e8-4807-a4a4-1a144426dac7" providerId="AD" clId="Web-{4E3253C9-CFDB-3452-0117-3B0FA4D89CDE}"/>
    <pc:docChg chg="modSld">
      <pc:chgData name="Judy Deng" userId="S::judydeng@hickoryfarms.org::f68a2b55-99e8-4807-a4a4-1a144426dac7" providerId="AD" clId="Web-{4E3253C9-CFDB-3452-0117-3B0FA4D89CDE}" dt="2024-08-25T19:23:34.214" v="0" actId="14100"/>
      <pc:docMkLst>
        <pc:docMk/>
      </pc:docMkLst>
      <pc:sldChg chg="modSp">
        <pc:chgData name="Judy Deng" userId="S::judydeng@hickoryfarms.org::f68a2b55-99e8-4807-a4a4-1a144426dac7" providerId="AD" clId="Web-{4E3253C9-CFDB-3452-0117-3B0FA4D89CDE}" dt="2024-08-25T19:23:34.214" v="0" actId="14100"/>
        <pc:sldMkLst>
          <pc:docMk/>
          <pc:sldMk cId="0" sldId="259"/>
        </pc:sldMkLst>
        <pc:spChg chg="mod">
          <ac:chgData name="Judy Deng" userId="S::judydeng@hickoryfarms.org::f68a2b55-99e8-4807-a4a4-1a144426dac7" providerId="AD" clId="Web-{4E3253C9-CFDB-3452-0117-3B0FA4D89CDE}" dt="2024-08-25T19:23:34.214" v="0" actId="14100"/>
          <ac:spMkLst>
            <pc:docMk/>
            <pc:sldMk cId="0" sldId="259"/>
            <ac:spMk id="60" creationId="{00000000-0000-0000-0000-000000000000}"/>
          </ac:spMkLst>
        </pc:spChg>
      </pc:sldChg>
    </pc:docChg>
  </pc:docChgLst>
  <pc:docChgLst>
    <pc:chgData name="Melissa Stark" userId="S::melissastark@hickoryfarms.org::d4a6e72d-4d3b-4b94-9ab1-09bb72feef63" providerId="AD" clId="Web-{96A20E16-E50D-4F0D-B1D5-08018A596EB4}"/>
    <pc:docChg chg="addSld delSld modSld">
      <pc:chgData name="Melissa Stark" userId="S::melissastark@hickoryfarms.org::d4a6e72d-4d3b-4b94-9ab1-09bb72feef63" providerId="AD" clId="Web-{96A20E16-E50D-4F0D-B1D5-08018A596EB4}" dt="2024-10-08T16:32:32.433" v="6"/>
      <pc:docMkLst>
        <pc:docMk/>
      </pc:docMkLst>
      <pc:sldChg chg="modSp">
        <pc:chgData name="Melissa Stark" userId="S::melissastark@hickoryfarms.org::d4a6e72d-4d3b-4b94-9ab1-09bb72feef63" providerId="AD" clId="Web-{96A20E16-E50D-4F0D-B1D5-08018A596EB4}" dt="2024-10-08T16:32:02.183" v="4" actId="14100"/>
        <pc:sldMkLst>
          <pc:docMk/>
          <pc:sldMk cId="4259059739" sldId="267"/>
        </pc:sldMkLst>
      </pc:sldChg>
      <pc:sldChg chg="del">
        <pc:chgData name="Melissa Stark" userId="S::melissastark@hickoryfarms.org::d4a6e72d-4d3b-4b94-9ab1-09bb72feef63" providerId="AD" clId="Web-{96A20E16-E50D-4F0D-B1D5-08018A596EB4}" dt="2024-10-08T16:32:32.433" v="6"/>
        <pc:sldMkLst>
          <pc:docMk/>
          <pc:sldMk cId="410158029" sldId="268"/>
        </pc:sldMkLst>
      </pc:sldChg>
      <pc:sldChg chg="new">
        <pc:chgData name="Melissa Stark" userId="S::melissastark@hickoryfarms.org::d4a6e72d-4d3b-4b94-9ab1-09bb72feef63" providerId="AD" clId="Web-{96A20E16-E50D-4F0D-B1D5-08018A596EB4}" dt="2024-10-08T16:32:26.636" v="5"/>
        <pc:sldMkLst>
          <pc:docMk/>
          <pc:sldMk cId="2843280469" sldId="269"/>
        </pc:sldMkLst>
      </pc:sldChg>
    </pc:docChg>
  </pc:docChgLst>
  <pc:docChgLst>
    <pc:chgData name="Pam Barrett" userId="S::pambarrett@hickoryfarms.org::f1749193-de86-42d6-a0de-ee0b2b6f1950" providerId="AD" clId="Web-{C85502A6-BB92-01A7-43FF-994C9F02881D}"/>
    <pc:docChg chg="delSld sldOrd">
      <pc:chgData name="Pam Barrett" userId="S::pambarrett@hickoryfarms.org::f1749193-de86-42d6-a0de-ee0b2b6f1950" providerId="AD" clId="Web-{C85502A6-BB92-01A7-43FF-994C9F02881D}" dt="2024-10-15T18:43:49.089" v="4"/>
      <pc:docMkLst>
        <pc:docMk/>
      </pc:docMkLst>
      <pc:sldChg chg="del">
        <pc:chgData name="Pam Barrett" userId="S::pambarrett@hickoryfarms.org::f1749193-de86-42d6-a0de-ee0b2b6f1950" providerId="AD" clId="Web-{C85502A6-BB92-01A7-43FF-994C9F02881D}" dt="2024-10-15T18:43:40.401" v="3"/>
        <pc:sldMkLst>
          <pc:docMk/>
          <pc:sldMk cId="0" sldId="260"/>
        </pc:sldMkLst>
      </pc:sldChg>
      <pc:sldChg chg="del ord">
        <pc:chgData name="Pam Barrett" userId="S::pambarrett@hickoryfarms.org::f1749193-de86-42d6-a0de-ee0b2b6f1950" providerId="AD" clId="Web-{C85502A6-BB92-01A7-43FF-994C9F02881D}" dt="2024-10-15T18:43:49.089" v="4"/>
        <pc:sldMkLst>
          <pc:docMk/>
          <pc:sldMk cId="198043474" sldId="283"/>
        </pc:sldMkLst>
      </pc:sldChg>
      <pc:sldChg chg="del">
        <pc:chgData name="Pam Barrett" userId="S::pambarrett@hickoryfarms.org::f1749193-de86-42d6-a0de-ee0b2b6f1950" providerId="AD" clId="Web-{C85502A6-BB92-01A7-43FF-994C9F02881D}" dt="2024-10-15T18:42:24.961" v="0"/>
        <pc:sldMkLst>
          <pc:docMk/>
          <pc:sldMk cId="3166256155" sldId="284"/>
        </pc:sldMkLst>
      </pc:sldChg>
    </pc:docChg>
  </pc:docChgLst>
  <pc:docChgLst>
    <pc:chgData name="Telah Jackson" userId="194da80a-c08a-412c-b36a-e2f59b1b6d69" providerId="ADAL" clId="{AD5E384B-8871-4648-AC2C-C4B546E7BF81}"/>
    <pc:docChg chg="modSld">
      <pc:chgData name="Telah Jackson" userId="194da80a-c08a-412c-b36a-e2f59b1b6d69" providerId="ADAL" clId="{AD5E384B-8871-4648-AC2C-C4B546E7BF81}" dt="2024-10-15T20:26:26.200" v="37" actId="20577"/>
      <pc:docMkLst>
        <pc:docMk/>
      </pc:docMkLst>
      <pc:sldChg chg="modSp">
        <pc:chgData name="Telah Jackson" userId="194da80a-c08a-412c-b36a-e2f59b1b6d69" providerId="ADAL" clId="{AD5E384B-8871-4648-AC2C-C4B546E7BF81}" dt="2024-10-15T20:26:26.200" v="37" actId="20577"/>
        <pc:sldMkLst>
          <pc:docMk/>
          <pc:sldMk cId="3783401941" sldId="281"/>
        </pc:sldMkLst>
        <pc:spChg chg="mod">
          <ac:chgData name="Telah Jackson" userId="194da80a-c08a-412c-b36a-e2f59b1b6d69" providerId="ADAL" clId="{AD5E384B-8871-4648-AC2C-C4B546E7BF81}" dt="2024-10-15T20:25:05.209" v="3" actId="20577"/>
          <ac:spMkLst>
            <pc:docMk/>
            <pc:sldMk cId="3783401941" sldId="281"/>
            <ac:spMk id="2" creationId="{23DFCAFB-131E-9184-3C70-2FA40AC34B88}"/>
          </ac:spMkLst>
        </pc:spChg>
        <pc:spChg chg="mod">
          <ac:chgData name="Telah Jackson" userId="194da80a-c08a-412c-b36a-e2f59b1b6d69" providerId="ADAL" clId="{AD5E384B-8871-4648-AC2C-C4B546E7BF81}" dt="2024-10-15T20:26:26.200" v="37" actId="20577"/>
          <ac:spMkLst>
            <pc:docMk/>
            <pc:sldMk cId="3783401941" sldId="281"/>
            <ac:spMk id="4" creationId="{CCBDA106-080A-873C-FA6A-62302BE70628}"/>
          </ac:spMkLst>
        </pc:spChg>
      </pc:sldChg>
    </pc:docChg>
  </pc:docChgLst>
  <pc:docChgLst>
    <pc:chgData name="Pam Barrett" userId="S::pambarrett@hickoryfarms.org::f1749193-de86-42d6-a0de-ee0b2b6f1950" providerId="AD" clId="Web-{03EACCBB-7559-3668-023B-01FA6E880E03}"/>
    <pc:docChg chg="modSld">
      <pc:chgData name="Pam Barrett" userId="S::pambarrett@hickoryfarms.org::f1749193-de86-42d6-a0de-ee0b2b6f1950" providerId="AD" clId="Web-{03EACCBB-7559-3668-023B-01FA6E880E03}" dt="2024-10-12T21:27:10.371" v="115" actId="1076"/>
      <pc:docMkLst>
        <pc:docMk/>
      </pc:docMkLst>
    </pc:docChg>
  </pc:docChgLst>
  <pc:docChgLst>
    <pc:chgData name="Melissa Stark" userId="S::melissastark@hickoryfarms.org::d4a6e72d-4d3b-4b94-9ab1-09bb72feef63" providerId="AD" clId="Web-{7D14DB70-F1C9-F6D6-D632-75385AF08A68}"/>
    <pc:docChg chg="addSld delSld modSld">
      <pc:chgData name="Melissa Stark" userId="S::melissastark@hickoryfarms.org::d4a6e72d-4d3b-4b94-9ab1-09bb72feef63" providerId="AD" clId="Web-{7D14DB70-F1C9-F6D6-D632-75385AF08A68}" dt="2024-10-15T15:37:22.662" v="65" actId="20577"/>
      <pc:docMkLst>
        <pc:docMk/>
      </pc:docMkLst>
      <pc:sldChg chg="addSp delSp modSp mod setBg">
        <pc:chgData name="Melissa Stark" userId="S::melissastark@hickoryfarms.org::d4a6e72d-4d3b-4b94-9ab1-09bb72feef63" providerId="AD" clId="Web-{7D14DB70-F1C9-F6D6-D632-75385AF08A68}" dt="2024-10-15T14:47:20.090" v="38"/>
        <pc:sldMkLst>
          <pc:docMk/>
          <pc:sldMk cId="4123358026" sldId="266"/>
        </pc:sldMkLst>
        <pc:spChg chg="mod">
          <ac:chgData name="Melissa Stark" userId="S::melissastark@hickoryfarms.org::d4a6e72d-4d3b-4b94-9ab1-09bb72feef63" providerId="AD" clId="Web-{7D14DB70-F1C9-F6D6-D632-75385AF08A68}" dt="2024-10-15T14:47:20.090" v="38"/>
          <ac:spMkLst>
            <pc:docMk/>
            <pc:sldMk cId="4123358026" sldId="266"/>
            <ac:spMk id="2" creationId="{915A5695-E4E3-AC8F-8C86-EDBF8320BAC8}"/>
          </ac:spMkLst>
        </pc:spChg>
        <pc:spChg chg="add">
          <ac:chgData name="Melissa Stark" userId="S::melissastark@hickoryfarms.org::d4a6e72d-4d3b-4b94-9ab1-09bb72feef63" providerId="AD" clId="Web-{7D14DB70-F1C9-F6D6-D632-75385AF08A68}" dt="2024-10-15T14:47:20.090" v="38"/>
          <ac:spMkLst>
            <pc:docMk/>
            <pc:sldMk cId="4123358026" sldId="266"/>
            <ac:spMk id="13" creationId="{1C938212-FA12-4FF1-87C8-ACDE99D06F69}"/>
          </ac:spMkLst>
        </pc:spChg>
        <pc:spChg chg="add">
          <ac:chgData name="Melissa Stark" userId="S::melissastark@hickoryfarms.org::d4a6e72d-4d3b-4b94-9ab1-09bb72feef63" providerId="AD" clId="Web-{7D14DB70-F1C9-F6D6-D632-75385AF08A68}" dt="2024-10-15T14:47:20.090" v="38"/>
          <ac:spMkLst>
            <pc:docMk/>
            <pc:sldMk cId="4123358026" sldId="266"/>
            <ac:spMk id="14" creationId="{2DDE3054-7688-403A-8800-8FA4F1B54962}"/>
          </ac:spMkLst>
        </pc:spChg>
        <pc:spChg chg="add">
          <ac:chgData name="Melissa Stark" userId="S::melissastark@hickoryfarms.org::d4a6e72d-4d3b-4b94-9ab1-09bb72feef63" providerId="AD" clId="Web-{7D14DB70-F1C9-F6D6-D632-75385AF08A68}" dt="2024-10-15T14:47:20.090" v="38"/>
          <ac:spMkLst>
            <pc:docMk/>
            <pc:sldMk cId="4123358026" sldId="266"/>
            <ac:spMk id="15" creationId="{369F152D-E540-4B48-BA11-2ADF043C6111}"/>
          </ac:spMkLst>
        </pc:spChg>
        <pc:spChg chg="add">
          <ac:chgData name="Melissa Stark" userId="S::melissastark@hickoryfarms.org::d4a6e72d-4d3b-4b94-9ab1-09bb72feef63" providerId="AD" clId="Web-{7D14DB70-F1C9-F6D6-D632-75385AF08A68}" dt="2024-10-15T14:47:20.090" v="38"/>
          <ac:spMkLst>
            <pc:docMk/>
            <pc:sldMk cId="4123358026" sldId="266"/>
            <ac:spMk id="17" creationId="{0C059F7E-04C4-4C46-9B3E-E5CE267E347D}"/>
          </ac:spMkLst>
        </pc:spChg>
        <pc:picChg chg="mod">
          <ac:chgData name="Melissa Stark" userId="S::melissastark@hickoryfarms.org::d4a6e72d-4d3b-4b94-9ab1-09bb72feef63" providerId="AD" clId="Web-{7D14DB70-F1C9-F6D6-D632-75385AF08A68}" dt="2024-10-15T14:47:20.090" v="38"/>
          <ac:picMkLst>
            <pc:docMk/>
            <pc:sldMk cId="4123358026" sldId="266"/>
            <ac:picMk id="4" creationId="{4CB16D49-4686-369F-8EBD-59DF0D3B34FD}"/>
          </ac:picMkLst>
        </pc:picChg>
        <pc:picChg chg="mod ord">
          <ac:chgData name="Melissa Stark" userId="S::melissastark@hickoryfarms.org::d4a6e72d-4d3b-4b94-9ab1-09bb72feef63" providerId="AD" clId="Web-{7D14DB70-F1C9-F6D6-D632-75385AF08A68}" dt="2024-10-15T14:47:20.090" v="38"/>
          <ac:picMkLst>
            <pc:docMk/>
            <pc:sldMk cId="4123358026" sldId="266"/>
            <ac:picMk id="5" creationId="{30D13401-DF4D-A9F2-23EF-E22ACEE1EB3C}"/>
          </ac:picMkLst>
        </pc:picChg>
        <pc:picChg chg="mod ord">
          <ac:chgData name="Melissa Stark" userId="S::melissastark@hickoryfarms.org::d4a6e72d-4d3b-4b94-9ab1-09bb72feef63" providerId="AD" clId="Web-{7D14DB70-F1C9-F6D6-D632-75385AF08A68}" dt="2024-10-15T14:47:20.090" v="38"/>
          <ac:picMkLst>
            <pc:docMk/>
            <pc:sldMk cId="4123358026" sldId="266"/>
            <ac:picMk id="6" creationId="{966793A6-B48E-304D-B965-9DAF165FD92B}"/>
          </ac:picMkLst>
        </pc:picChg>
      </pc:sldChg>
      <pc:sldChg chg="modSp">
        <pc:chgData name="Melissa Stark" userId="S::melissastark@hickoryfarms.org::d4a6e72d-4d3b-4b94-9ab1-09bb72feef63" providerId="AD" clId="Web-{7D14DB70-F1C9-F6D6-D632-75385AF08A68}" dt="2024-10-15T15:37:22.662" v="65" actId="20577"/>
        <pc:sldMkLst>
          <pc:docMk/>
          <pc:sldMk cId="2272428426" sldId="270"/>
        </pc:sldMkLst>
        <pc:spChg chg="mod">
          <ac:chgData name="Melissa Stark" userId="S::melissastark@hickoryfarms.org::d4a6e72d-4d3b-4b94-9ab1-09bb72feef63" providerId="AD" clId="Web-{7D14DB70-F1C9-F6D6-D632-75385AF08A68}" dt="2024-10-15T15:37:22.662" v="65" actId="20577"/>
          <ac:spMkLst>
            <pc:docMk/>
            <pc:sldMk cId="2272428426" sldId="270"/>
            <ac:spMk id="3" creationId="{F0B73C53-106D-8B01-CE6B-D4FD762AD343}"/>
          </ac:spMkLst>
        </pc:spChg>
      </pc:sldChg>
      <pc:sldChg chg="addSp delSp modSp mod setBg">
        <pc:chgData name="Melissa Stark" userId="S::melissastark@hickoryfarms.org::d4a6e72d-4d3b-4b94-9ab1-09bb72feef63" providerId="AD" clId="Web-{7D14DB70-F1C9-F6D6-D632-75385AF08A68}" dt="2024-10-15T14:49:58.890" v="60"/>
        <pc:sldMkLst>
          <pc:docMk/>
          <pc:sldMk cId="760226157" sldId="275"/>
        </pc:sldMkLst>
        <pc:spChg chg="mod ord">
          <ac:chgData name="Melissa Stark" userId="S::melissastark@hickoryfarms.org::d4a6e72d-4d3b-4b94-9ab1-09bb72feef63" providerId="AD" clId="Web-{7D14DB70-F1C9-F6D6-D632-75385AF08A68}" dt="2024-10-15T14:49:58.890" v="60"/>
          <ac:spMkLst>
            <pc:docMk/>
            <pc:sldMk cId="760226157" sldId="275"/>
            <ac:spMk id="2" creationId="{2D29AA3D-7FBC-38E4-C500-112BABCC97A4}"/>
          </ac:spMkLst>
        </pc:spChg>
        <pc:spChg chg="add">
          <ac:chgData name="Melissa Stark" userId="S::melissastark@hickoryfarms.org::d4a6e72d-4d3b-4b94-9ab1-09bb72feef63" providerId="AD" clId="Web-{7D14DB70-F1C9-F6D6-D632-75385AF08A68}" dt="2024-10-15T14:49:58.890" v="60"/>
          <ac:spMkLst>
            <pc:docMk/>
            <pc:sldMk cId="760226157" sldId="275"/>
            <ac:spMk id="96" creationId="{F7EDEA10-087E-4352-A848-7D9888DC6745}"/>
          </ac:spMkLst>
        </pc:spChg>
        <pc:spChg chg="add">
          <ac:chgData name="Melissa Stark" userId="S::melissastark@hickoryfarms.org::d4a6e72d-4d3b-4b94-9ab1-09bb72feef63" providerId="AD" clId="Web-{7D14DB70-F1C9-F6D6-D632-75385AF08A68}" dt="2024-10-15T14:49:58.890" v="60"/>
          <ac:spMkLst>
            <pc:docMk/>
            <pc:sldMk cId="760226157" sldId="275"/>
            <ac:spMk id="97" creationId="{605D77EC-B84E-48F8-9EC4-93E851C0FA25}"/>
          </ac:spMkLst>
        </pc:spChg>
        <pc:picChg chg="mod ord">
          <ac:chgData name="Melissa Stark" userId="S::melissastark@hickoryfarms.org::d4a6e72d-4d3b-4b94-9ab1-09bb72feef63" providerId="AD" clId="Web-{7D14DB70-F1C9-F6D6-D632-75385AF08A68}" dt="2024-10-15T14:49:58.890" v="60"/>
          <ac:picMkLst>
            <pc:docMk/>
            <pc:sldMk cId="760226157" sldId="275"/>
            <ac:picMk id="4" creationId="{398EE2ED-7778-8981-C1CF-485A045FCE51}"/>
          </ac:picMkLst>
        </pc:picChg>
        <pc:picChg chg="mod ord">
          <ac:chgData name="Melissa Stark" userId="S::melissastark@hickoryfarms.org::d4a6e72d-4d3b-4b94-9ab1-09bb72feef63" providerId="AD" clId="Web-{7D14DB70-F1C9-F6D6-D632-75385AF08A68}" dt="2024-10-15T14:49:58.890" v="60"/>
          <ac:picMkLst>
            <pc:docMk/>
            <pc:sldMk cId="760226157" sldId="275"/>
            <ac:picMk id="5" creationId="{520F8B50-9E4B-9726-31FE-65245261D1BB}"/>
          </ac:picMkLst>
        </pc:picChg>
        <pc:picChg chg="mod">
          <ac:chgData name="Melissa Stark" userId="S::melissastark@hickoryfarms.org::d4a6e72d-4d3b-4b94-9ab1-09bb72feef63" providerId="AD" clId="Web-{7D14DB70-F1C9-F6D6-D632-75385AF08A68}" dt="2024-10-15T14:49:58.890" v="60"/>
          <ac:picMkLst>
            <pc:docMk/>
            <pc:sldMk cId="760226157" sldId="275"/>
            <ac:picMk id="6" creationId="{AA3588A2-1E6F-6D1C-FDAD-40284CB7574B}"/>
          </ac:picMkLst>
        </pc:picChg>
      </pc:sldChg>
      <pc:sldChg chg="addSp modSp">
        <pc:chgData name="Melissa Stark" userId="S::melissastark@hickoryfarms.org::d4a6e72d-4d3b-4b94-9ab1-09bb72feef63" providerId="AD" clId="Web-{7D14DB70-F1C9-F6D6-D632-75385AF08A68}" dt="2024-10-15T14:41:00.004" v="22" actId="20577"/>
        <pc:sldMkLst>
          <pc:docMk/>
          <pc:sldMk cId="1546727327" sldId="276"/>
        </pc:sldMkLst>
        <pc:spChg chg="mod">
          <ac:chgData name="Melissa Stark" userId="S::melissastark@hickoryfarms.org::d4a6e72d-4d3b-4b94-9ab1-09bb72feef63" providerId="AD" clId="Web-{7D14DB70-F1C9-F6D6-D632-75385AF08A68}" dt="2024-10-15T14:41:00.004" v="22" actId="20577"/>
          <ac:spMkLst>
            <pc:docMk/>
            <pc:sldMk cId="1546727327" sldId="276"/>
            <ac:spMk id="3" creationId="{AC70177E-96B7-0FF0-69BC-E430BB7CF437}"/>
          </ac:spMkLst>
        </pc:spChg>
        <pc:picChg chg="add mod modCrop">
          <ac:chgData name="Melissa Stark" userId="S::melissastark@hickoryfarms.org::d4a6e72d-4d3b-4b94-9ab1-09bb72feef63" providerId="AD" clId="Web-{7D14DB70-F1C9-F6D6-D632-75385AF08A68}" dt="2024-10-15T14:40:41.176" v="19" actId="14100"/>
          <ac:picMkLst>
            <pc:docMk/>
            <pc:sldMk cId="1546727327" sldId="276"/>
            <ac:picMk id="5" creationId="{83C87F08-7046-3F88-1AC9-21838577B34C}"/>
          </ac:picMkLst>
        </pc:picChg>
        <pc:picChg chg="add mod ord modCrop">
          <ac:chgData name="Melissa Stark" userId="S::melissastark@hickoryfarms.org::d4a6e72d-4d3b-4b94-9ab1-09bb72feef63" providerId="AD" clId="Web-{7D14DB70-F1C9-F6D6-D632-75385AF08A68}" dt="2024-10-15T14:40:20.535" v="13"/>
          <ac:picMkLst>
            <pc:docMk/>
            <pc:sldMk cId="1546727327" sldId="276"/>
            <ac:picMk id="6" creationId="{F2B68AD3-B4F3-7A4B-A200-BD737A644B1C}"/>
          </ac:picMkLst>
        </pc:picChg>
      </pc:sldChg>
      <pc:sldChg chg="addSp delSp modSp mod setBg">
        <pc:chgData name="Melissa Stark" userId="S::melissastark@hickoryfarms.org::d4a6e72d-4d3b-4b94-9ab1-09bb72feef63" providerId="AD" clId="Web-{7D14DB70-F1C9-F6D6-D632-75385AF08A68}" dt="2024-10-15T14:45:41.307" v="29"/>
        <pc:sldMkLst>
          <pc:docMk/>
          <pc:sldMk cId="2905574815" sldId="277"/>
        </pc:sldMkLst>
        <pc:spChg chg="mod">
          <ac:chgData name="Melissa Stark" userId="S::melissastark@hickoryfarms.org::d4a6e72d-4d3b-4b94-9ab1-09bb72feef63" providerId="AD" clId="Web-{7D14DB70-F1C9-F6D6-D632-75385AF08A68}" dt="2024-10-15T14:45:41.307" v="29"/>
          <ac:spMkLst>
            <pc:docMk/>
            <pc:sldMk cId="2905574815" sldId="277"/>
            <ac:spMk id="2" creationId="{44EBA8BE-DEC7-E32E-A11E-86E969CDF946}"/>
          </ac:spMkLst>
        </pc:spChg>
        <pc:spChg chg="mod">
          <ac:chgData name="Melissa Stark" userId="S::melissastark@hickoryfarms.org::d4a6e72d-4d3b-4b94-9ab1-09bb72feef63" providerId="AD" clId="Web-{7D14DB70-F1C9-F6D6-D632-75385AF08A68}" dt="2024-10-15T14:45:41.307" v="29"/>
          <ac:spMkLst>
            <pc:docMk/>
            <pc:sldMk cId="2905574815" sldId="277"/>
            <ac:spMk id="3" creationId="{6723FCF8-CDD1-058F-AE00-9AE3FBD810F6}"/>
          </ac:spMkLst>
        </pc:spChg>
        <pc:spChg chg="add">
          <ac:chgData name="Melissa Stark" userId="S::melissastark@hickoryfarms.org::d4a6e72d-4d3b-4b94-9ab1-09bb72feef63" providerId="AD" clId="Web-{7D14DB70-F1C9-F6D6-D632-75385AF08A68}" dt="2024-10-15T14:45:41.307" v="29"/>
          <ac:spMkLst>
            <pc:docMk/>
            <pc:sldMk cId="2905574815" sldId="277"/>
            <ac:spMk id="26" creationId="{C0763A76-9F1C-4FC5-82B7-DD475DA461B2}"/>
          </ac:spMkLst>
        </pc:spChg>
        <pc:spChg chg="add">
          <ac:chgData name="Melissa Stark" userId="S::melissastark@hickoryfarms.org::d4a6e72d-4d3b-4b94-9ab1-09bb72feef63" providerId="AD" clId="Web-{7D14DB70-F1C9-F6D6-D632-75385AF08A68}" dt="2024-10-15T14:45:41.307" v="29"/>
          <ac:spMkLst>
            <pc:docMk/>
            <pc:sldMk cId="2905574815" sldId="277"/>
            <ac:spMk id="27" creationId="{E81BF4F6-F2CF-4984-9D14-D6966D92F99F}"/>
          </ac:spMkLst>
        </pc:spChg>
        <pc:picChg chg="add mod ord">
          <ac:chgData name="Melissa Stark" userId="S::melissastark@hickoryfarms.org::d4a6e72d-4d3b-4b94-9ab1-09bb72feef63" providerId="AD" clId="Web-{7D14DB70-F1C9-F6D6-D632-75385AF08A68}" dt="2024-10-15T14:45:41.307" v="29"/>
          <ac:picMkLst>
            <pc:docMk/>
            <pc:sldMk cId="2905574815" sldId="277"/>
            <ac:picMk id="4" creationId="{00E138BA-30D0-57A9-B113-79BBE6784613}"/>
          </ac:picMkLst>
        </pc:picChg>
      </pc:sldChg>
      <pc:sldChg chg="addSp delSp modSp mod setBg">
        <pc:chgData name="Melissa Stark" userId="S::melissastark@hickoryfarms.org::d4a6e72d-4d3b-4b94-9ab1-09bb72feef63" providerId="AD" clId="Web-{7D14DB70-F1C9-F6D6-D632-75385AF08A68}" dt="2024-10-15T14:46:43.058" v="35"/>
        <pc:sldMkLst>
          <pc:docMk/>
          <pc:sldMk cId="2199864304" sldId="278"/>
        </pc:sldMkLst>
        <pc:spChg chg="mod ord">
          <ac:chgData name="Melissa Stark" userId="S::melissastark@hickoryfarms.org::d4a6e72d-4d3b-4b94-9ab1-09bb72feef63" providerId="AD" clId="Web-{7D14DB70-F1C9-F6D6-D632-75385AF08A68}" dt="2024-10-15T14:46:43.058" v="35"/>
          <ac:spMkLst>
            <pc:docMk/>
            <pc:sldMk cId="2199864304" sldId="278"/>
            <ac:spMk id="2" creationId="{B165B001-D16B-94EE-84BD-96AA51A7C598}"/>
          </ac:spMkLst>
        </pc:spChg>
        <pc:spChg chg="add">
          <ac:chgData name="Melissa Stark" userId="S::melissastark@hickoryfarms.org::d4a6e72d-4d3b-4b94-9ab1-09bb72feef63" providerId="AD" clId="Web-{7D14DB70-F1C9-F6D6-D632-75385AF08A68}" dt="2024-10-15T14:46:43.058" v="35"/>
          <ac:spMkLst>
            <pc:docMk/>
            <pc:sldMk cId="2199864304" sldId="278"/>
            <ac:spMk id="21" creationId="{197C305C-0E98-44D5-A930-21F23CC52F93}"/>
          </ac:spMkLst>
        </pc:spChg>
        <pc:spChg chg="add">
          <ac:chgData name="Melissa Stark" userId="S::melissastark@hickoryfarms.org::d4a6e72d-4d3b-4b94-9ab1-09bb72feef63" providerId="AD" clId="Web-{7D14DB70-F1C9-F6D6-D632-75385AF08A68}" dt="2024-10-15T14:46:43.058" v="35"/>
          <ac:spMkLst>
            <pc:docMk/>
            <pc:sldMk cId="2199864304" sldId="278"/>
            <ac:spMk id="22" creationId="{A3473CF9-37EB-43E7-89EF-D2D1C53D1DAC}"/>
          </ac:spMkLst>
        </pc:spChg>
        <pc:spChg chg="add">
          <ac:chgData name="Melissa Stark" userId="S::melissastark@hickoryfarms.org::d4a6e72d-4d3b-4b94-9ab1-09bb72feef63" providerId="AD" clId="Web-{7D14DB70-F1C9-F6D6-D632-75385AF08A68}" dt="2024-10-15T14:46:43.058" v="35"/>
          <ac:spMkLst>
            <pc:docMk/>
            <pc:sldMk cId="2199864304" sldId="278"/>
            <ac:spMk id="23" creationId="{586B4EF9-43BA-4655-A6FF-1D8E21574C95}"/>
          </ac:spMkLst>
        </pc:spChg>
        <pc:picChg chg="mod">
          <ac:chgData name="Melissa Stark" userId="S::melissastark@hickoryfarms.org::d4a6e72d-4d3b-4b94-9ab1-09bb72feef63" providerId="AD" clId="Web-{7D14DB70-F1C9-F6D6-D632-75385AF08A68}" dt="2024-10-15T14:46:43.058" v="35"/>
          <ac:picMkLst>
            <pc:docMk/>
            <pc:sldMk cId="2199864304" sldId="278"/>
            <ac:picMk id="4" creationId="{5D92E30C-4111-B2B2-30C6-0EED45DD5367}"/>
          </ac:picMkLst>
        </pc:picChg>
        <pc:picChg chg="mod">
          <ac:chgData name="Melissa Stark" userId="S::melissastark@hickoryfarms.org::d4a6e72d-4d3b-4b94-9ab1-09bb72feef63" providerId="AD" clId="Web-{7D14DB70-F1C9-F6D6-D632-75385AF08A68}" dt="2024-10-15T14:46:43.058" v="35"/>
          <ac:picMkLst>
            <pc:docMk/>
            <pc:sldMk cId="2199864304" sldId="278"/>
            <ac:picMk id="5" creationId="{34C7A6CC-444D-0862-F02E-41E2E554D7B2}"/>
          </ac:picMkLst>
        </pc:picChg>
      </pc:sldChg>
      <pc:sldChg chg="del">
        <pc:chgData name="Melissa Stark" userId="S::melissastark@hickoryfarms.org::d4a6e72d-4d3b-4b94-9ab1-09bb72feef63" providerId="AD" clId="Web-{7D14DB70-F1C9-F6D6-D632-75385AF08A68}" dt="2024-10-15T15:36:51.646" v="61"/>
        <pc:sldMkLst>
          <pc:docMk/>
          <pc:sldMk cId="1606197782" sldId="284"/>
        </pc:sldMkLst>
      </pc:sldChg>
      <pc:sldChg chg="del">
        <pc:chgData name="Melissa Stark" userId="S::melissastark@hickoryfarms.org::d4a6e72d-4d3b-4b94-9ab1-09bb72feef63" providerId="AD" clId="Web-{7D14DB70-F1C9-F6D6-D632-75385AF08A68}" dt="2024-10-15T14:41:03.817" v="23"/>
        <pc:sldMkLst>
          <pc:docMk/>
          <pc:sldMk cId="698820067" sldId="285"/>
        </pc:sldMkLst>
      </pc:sldChg>
      <pc:sldChg chg="new del">
        <pc:chgData name="Melissa Stark" userId="S::melissastark@hickoryfarms.org::d4a6e72d-4d3b-4b94-9ab1-09bb72feef63" providerId="AD" clId="Web-{7D14DB70-F1C9-F6D6-D632-75385AF08A68}" dt="2024-10-15T14:37:38.235" v="1"/>
        <pc:sldMkLst>
          <pc:docMk/>
          <pc:sldMk cId="2067587042" sldId="286"/>
        </pc:sldMkLst>
      </pc:sldChg>
    </pc:docChg>
  </pc:docChgLst>
  <pc:docChgLst>
    <pc:chgData name="Pam Barrett" userId="S::pambarrett@hickoryfarms.org::f1749193-de86-42d6-a0de-ee0b2b6f1950" providerId="AD" clId="Web-{B9D216DF-F56B-FEA3-369E-3E0CFECB12CF}"/>
    <pc:docChg chg="modSld">
      <pc:chgData name="Pam Barrett" userId="S::pambarrett@hickoryfarms.org::f1749193-de86-42d6-a0de-ee0b2b6f1950" providerId="AD" clId="Web-{B9D216DF-F56B-FEA3-369E-3E0CFECB12CF}" dt="2024-10-15T13:41:16.269" v="0" actId="14100"/>
      <pc:docMkLst>
        <pc:docMk/>
      </pc:docMkLst>
    </pc:docChg>
  </pc:docChgLst>
  <pc:docChgLst>
    <pc:chgData name="Ben Noviello" userId="S::bennoviello@hickoryfarms.org::01995d3b-e95a-4f94-9cf5-54a2bb81ab52" providerId="AD" clId="Web-{A5290B12-77EF-64F5-915E-9F180B0C64F4}"/>
    <pc:docChg chg="addSld delSld">
      <pc:chgData name="Ben Noviello" userId="S::bennoviello@hickoryfarms.org::01995d3b-e95a-4f94-9cf5-54a2bb81ab52" providerId="AD" clId="Web-{A5290B12-77EF-64F5-915E-9F180B0C64F4}" dt="2024-11-14T01:07:27.694" v="3"/>
      <pc:docMkLst>
        <pc:docMk/>
      </pc:docMkLst>
      <pc:sldChg chg="new del">
        <pc:chgData name="Ben Noviello" userId="S::bennoviello@hickoryfarms.org::01995d3b-e95a-4f94-9cf5-54a2bb81ab52" providerId="AD" clId="Web-{A5290B12-77EF-64F5-915E-9F180B0C64F4}" dt="2024-11-14T01:07:27.694" v="3"/>
        <pc:sldMkLst>
          <pc:docMk/>
          <pc:sldMk cId="2229045747" sldId="287"/>
        </pc:sldMkLst>
      </pc:sldChg>
      <pc:sldChg chg="add">
        <pc:chgData name="Ben Noviello" userId="S::bennoviello@hickoryfarms.org::01995d3b-e95a-4f94-9cf5-54a2bb81ab52" providerId="AD" clId="Web-{A5290B12-77EF-64F5-915E-9F180B0C64F4}" dt="2024-11-14T01:07:23.100" v="1"/>
        <pc:sldMkLst>
          <pc:docMk/>
          <pc:sldMk cId="909114735" sldId="288"/>
        </pc:sldMkLst>
      </pc:sldChg>
      <pc:sldChg chg="add">
        <pc:chgData name="Ben Noviello" userId="S::bennoviello@hickoryfarms.org::01995d3b-e95a-4f94-9cf5-54a2bb81ab52" providerId="AD" clId="Web-{A5290B12-77EF-64F5-915E-9F180B0C64F4}" dt="2024-11-14T01:07:23.100" v="2"/>
        <pc:sldMkLst>
          <pc:docMk/>
          <pc:sldMk cId="891547474" sldId="289"/>
        </pc:sldMkLst>
      </pc:sldChg>
      <pc:sldMasterChg chg="addSldLayout">
        <pc:chgData name="Ben Noviello" userId="S::bennoviello@hickoryfarms.org::01995d3b-e95a-4f94-9cf5-54a2bb81ab52" providerId="AD" clId="Web-{A5290B12-77EF-64F5-915E-9F180B0C64F4}" dt="2024-11-14T01:07:23.100" v="1"/>
        <pc:sldMasterMkLst>
          <pc:docMk/>
          <pc:sldMasterMk cId="0" sldId="2147483654"/>
        </pc:sldMasterMkLst>
        <pc:sldLayoutChg chg="add">
          <pc:chgData name="Ben Noviello" userId="S::bennoviello@hickoryfarms.org::01995d3b-e95a-4f94-9cf5-54a2bb81ab52" providerId="AD" clId="Web-{A5290B12-77EF-64F5-915E-9F180B0C64F4}" dt="2024-11-14T01:07:23.100" v="1"/>
          <pc:sldLayoutMkLst>
            <pc:docMk/>
            <pc:sldMasterMk cId="0" sldId="2147483654"/>
            <pc:sldLayoutMk cId="1953615859" sldId="2147483656"/>
          </pc:sldLayoutMkLst>
        </pc:sldLayoutChg>
      </pc:sldMasterChg>
    </pc:docChg>
  </pc:docChgLst>
  <pc:docChgLst>
    <pc:chgData name="Melissa Stark" userId="S::melissastark@hickoryfarms.org::d4a6e72d-4d3b-4b94-9ab1-09bb72feef63" providerId="AD" clId="Web-{F35B3C55-B13F-AF76-701E-D8C4FBB9631E}"/>
    <pc:docChg chg="addSld delSld modSld">
      <pc:chgData name="Melissa Stark" userId="S::melissastark@hickoryfarms.org::d4a6e72d-4d3b-4b94-9ab1-09bb72feef63" providerId="AD" clId="Web-{F35B3C55-B13F-AF76-701E-D8C4FBB9631E}" dt="2024-10-08T17:04:30.536" v="327"/>
      <pc:docMkLst>
        <pc:docMk/>
      </pc:docMkLst>
      <pc:sldChg chg="delSp del">
        <pc:chgData name="Melissa Stark" userId="S::melissastark@hickoryfarms.org::d4a6e72d-4d3b-4b94-9ab1-09bb72feef63" providerId="AD" clId="Web-{F35B3C55-B13F-AF76-701E-D8C4FBB9631E}" dt="2024-10-08T16:53:53.329" v="1"/>
        <pc:sldMkLst>
          <pc:docMk/>
          <pc:sldMk cId="0" sldId="261"/>
        </pc:sldMkLst>
      </pc:sldChg>
      <pc:sldChg chg="modSp del">
        <pc:chgData name="Melissa Stark" userId="S::melissastark@hickoryfarms.org::d4a6e72d-4d3b-4b94-9ab1-09bb72feef63" providerId="AD" clId="Web-{F35B3C55-B13F-AF76-701E-D8C4FBB9631E}" dt="2024-10-08T17:04:25.693" v="326"/>
        <pc:sldMkLst>
          <pc:docMk/>
          <pc:sldMk cId="2843280469" sldId="269"/>
        </pc:sldMkLst>
      </pc:sldChg>
      <pc:sldChg chg="modSp new">
        <pc:chgData name="Melissa Stark" userId="S::melissastark@hickoryfarms.org::d4a6e72d-4d3b-4b94-9ab1-09bb72feef63" providerId="AD" clId="Web-{F35B3C55-B13F-AF76-701E-D8C4FBB9631E}" dt="2024-10-08T17:04:19.224" v="325" actId="20577"/>
        <pc:sldMkLst>
          <pc:docMk/>
          <pc:sldMk cId="2272428426" sldId="270"/>
        </pc:sldMkLst>
        <pc:spChg chg="mod">
          <ac:chgData name="Melissa Stark" userId="S::melissastark@hickoryfarms.org::d4a6e72d-4d3b-4b94-9ab1-09bb72feef63" providerId="AD" clId="Web-{F35B3C55-B13F-AF76-701E-D8C4FBB9631E}" dt="2024-10-08T17:03:16.630" v="319" actId="20577"/>
          <ac:spMkLst>
            <pc:docMk/>
            <pc:sldMk cId="2272428426" sldId="270"/>
            <ac:spMk id="2" creationId="{32F24B39-F5D3-DE15-3E3D-CAD5E806A9BC}"/>
          </ac:spMkLst>
        </pc:spChg>
        <pc:spChg chg="mod">
          <ac:chgData name="Melissa Stark" userId="S::melissastark@hickoryfarms.org::d4a6e72d-4d3b-4b94-9ab1-09bb72feef63" providerId="AD" clId="Web-{F35B3C55-B13F-AF76-701E-D8C4FBB9631E}" dt="2024-10-08T17:04:00.536" v="322" actId="20577"/>
          <ac:spMkLst>
            <pc:docMk/>
            <pc:sldMk cId="2272428426" sldId="270"/>
            <ac:spMk id="3" creationId="{F0B73C53-106D-8B01-CE6B-D4FD762AD343}"/>
          </ac:spMkLst>
        </pc:spChg>
        <pc:spChg chg="mod">
          <ac:chgData name="Melissa Stark" userId="S::melissastark@hickoryfarms.org::d4a6e72d-4d3b-4b94-9ab1-09bb72feef63" providerId="AD" clId="Web-{F35B3C55-B13F-AF76-701E-D8C4FBB9631E}" dt="2024-10-08T17:04:19.224" v="325" actId="20577"/>
          <ac:spMkLst>
            <pc:docMk/>
            <pc:sldMk cId="2272428426" sldId="270"/>
            <ac:spMk id="4" creationId="{36616C2D-0730-951F-EC01-68755ED5409B}"/>
          </ac:spMkLst>
        </pc:spChg>
      </pc:sldChg>
      <pc:sldChg chg="new">
        <pc:chgData name="Melissa Stark" userId="S::melissastark@hickoryfarms.org::d4a6e72d-4d3b-4b94-9ab1-09bb72feef63" providerId="AD" clId="Web-{F35B3C55-B13F-AF76-701E-D8C4FBB9631E}" dt="2024-10-08T17:04:30.536" v="327"/>
        <pc:sldMkLst>
          <pc:docMk/>
          <pc:sldMk cId="3079949975" sldId="271"/>
        </pc:sldMkLst>
      </pc:sldChg>
    </pc:docChg>
  </pc:docChgLst>
  <pc:docChgLst>
    <pc:chgData name="Melissa Stark" userId="S::melissastark@hickoryfarms.org::d4a6e72d-4d3b-4b94-9ab1-09bb72feef63" providerId="AD" clId="Web-{EFC9F814-1639-5D07-5359-6621C99829E7}"/>
    <pc:docChg chg="addSld delSld modSld sldOrd">
      <pc:chgData name="Melissa Stark" userId="S::melissastark@hickoryfarms.org::d4a6e72d-4d3b-4b94-9ab1-09bb72feef63" providerId="AD" clId="Web-{EFC9F814-1639-5D07-5359-6621C99829E7}" dt="2024-10-08T21:56:09.266" v="713" actId="1076"/>
      <pc:docMkLst>
        <pc:docMk/>
      </pc:docMkLst>
      <pc:sldChg chg="modSp del">
        <pc:chgData name="Melissa Stark" userId="S::melissastark@hickoryfarms.org::d4a6e72d-4d3b-4b94-9ab1-09bb72feef63" providerId="AD" clId="Web-{EFC9F814-1639-5D07-5359-6621C99829E7}" dt="2024-10-08T21:46:26.225" v="570"/>
        <pc:sldMkLst>
          <pc:docMk/>
          <pc:sldMk cId="0" sldId="258"/>
        </pc:sldMkLst>
      </pc:sldChg>
      <pc:sldChg chg="del">
        <pc:chgData name="Melissa Stark" userId="S::melissastark@hickoryfarms.org::d4a6e72d-4d3b-4b94-9ab1-09bb72feef63" providerId="AD" clId="Web-{EFC9F814-1639-5D07-5359-6621C99829E7}" dt="2024-10-08T21:55:40.859" v="708"/>
        <pc:sldMkLst>
          <pc:docMk/>
          <pc:sldMk cId="1083567239" sldId="263"/>
        </pc:sldMkLst>
      </pc:sldChg>
      <pc:sldChg chg="addSp modSp">
        <pc:chgData name="Melissa Stark" userId="S::melissastark@hickoryfarms.org::d4a6e72d-4d3b-4b94-9ab1-09bb72feef63" providerId="AD" clId="Web-{EFC9F814-1639-5D07-5359-6621C99829E7}" dt="2024-10-08T21:54:53.685" v="706" actId="1076"/>
        <pc:sldMkLst>
          <pc:docMk/>
          <pc:sldMk cId="4123358026" sldId="266"/>
        </pc:sldMkLst>
        <pc:picChg chg="add mod">
          <ac:chgData name="Melissa Stark" userId="S::melissastark@hickoryfarms.org::d4a6e72d-4d3b-4b94-9ab1-09bb72feef63" providerId="AD" clId="Web-{EFC9F814-1639-5D07-5359-6621C99829E7}" dt="2024-10-08T21:53:35.025" v="678" actId="1076"/>
          <ac:picMkLst>
            <pc:docMk/>
            <pc:sldMk cId="4123358026" sldId="266"/>
            <ac:picMk id="4" creationId="{4CB16D49-4686-369F-8EBD-59DF0D3B34FD}"/>
          </ac:picMkLst>
        </pc:picChg>
        <pc:picChg chg="add mod">
          <ac:chgData name="Melissa Stark" userId="S::melissastark@hickoryfarms.org::d4a6e72d-4d3b-4b94-9ab1-09bb72feef63" providerId="AD" clId="Web-{EFC9F814-1639-5D07-5359-6621C99829E7}" dt="2024-10-08T21:53:53.495" v="683" actId="14100"/>
          <ac:picMkLst>
            <pc:docMk/>
            <pc:sldMk cId="4123358026" sldId="266"/>
            <ac:picMk id="5" creationId="{30D13401-DF4D-A9F2-23EF-E22ACEE1EB3C}"/>
          </ac:picMkLst>
        </pc:picChg>
        <pc:picChg chg="add mod">
          <ac:chgData name="Melissa Stark" userId="S::melissastark@hickoryfarms.org::d4a6e72d-4d3b-4b94-9ab1-09bb72feef63" providerId="AD" clId="Web-{EFC9F814-1639-5D07-5359-6621C99829E7}" dt="2024-10-08T21:53:47.385" v="682" actId="14100"/>
          <ac:picMkLst>
            <pc:docMk/>
            <pc:sldMk cId="4123358026" sldId="266"/>
            <ac:picMk id="6" creationId="{966793A6-B48E-304D-B965-9DAF165FD92B}"/>
          </ac:picMkLst>
        </pc:picChg>
      </pc:sldChg>
      <pc:sldChg chg="modSp">
        <pc:chgData name="Melissa Stark" userId="S::melissastark@hickoryfarms.org::d4a6e72d-4d3b-4b94-9ab1-09bb72feef63" providerId="AD" clId="Web-{EFC9F814-1639-5D07-5359-6621C99829E7}" dt="2024-10-08T21:47:09.586" v="586" actId="20577"/>
        <pc:sldMkLst>
          <pc:docMk/>
          <pc:sldMk cId="4259059739" sldId="267"/>
        </pc:sldMkLst>
        <pc:spChg chg="mod">
          <ac:chgData name="Melissa Stark" userId="S::melissastark@hickoryfarms.org::d4a6e72d-4d3b-4b94-9ab1-09bb72feef63" providerId="AD" clId="Web-{EFC9F814-1639-5D07-5359-6621C99829E7}" dt="2024-10-08T21:47:09.586" v="586" actId="20577"/>
          <ac:spMkLst>
            <pc:docMk/>
            <pc:sldMk cId="4259059739" sldId="267"/>
            <ac:spMk id="2" creationId="{BED98A25-72B2-FDEA-285E-B5EBB1C5B584}"/>
          </ac:spMkLst>
        </pc:spChg>
      </pc:sldChg>
      <pc:sldChg chg="modSp">
        <pc:chgData name="Melissa Stark" userId="S::melissastark@hickoryfarms.org::d4a6e72d-4d3b-4b94-9ab1-09bb72feef63" providerId="AD" clId="Web-{EFC9F814-1639-5D07-5359-6621C99829E7}" dt="2024-10-08T21:56:09.266" v="713" actId="1076"/>
        <pc:sldMkLst>
          <pc:docMk/>
          <pc:sldMk cId="2272428426" sldId="270"/>
        </pc:sldMkLst>
        <pc:spChg chg="mod">
          <ac:chgData name="Melissa Stark" userId="S::melissastark@hickoryfarms.org::d4a6e72d-4d3b-4b94-9ab1-09bb72feef63" providerId="AD" clId="Web-{EFC9F814-1639-5D07-5359-6621C99829E7}" dt="2024-10-08T21:56:09.266" v="713" actId="1076"/>
          <ac:spMkLst>
            <pc:docMk/>
            <pc:sldMk cId="2272428426" sldId="270"/>
            <ac:spMk id="4" creationId="{36616C2D-0730-951F-EC01-68755ED5409B}"/>
          </ac:spMkLst>
        </pc:spChg>
      </pc:sldChg>
      <pc:sldChg chg="addSp delSp modSp new">
        <pc:chgData name="Melissa Stark" userId="S::melissastark@hickoryfarms.org::d4a6e72d-4d3b-4b94-9ab1-09bb72feef63" providerId="AD" clId="Web-{EFC9F814-1639-5D07-5359-6621C99829E7}" dt="2024-10-08T17:30:42.332" v="222" actId="1076"/>
        <pc:sldMkLst>
          <pc:docMk/>
          <pc:sldMk cId="2710133187" sldId="271"/>
        </pc:sldMkLst>
        <pc:spChg chg="mod">
          <ac:chgData name="Melissa Stark" userId="S::melissastark@hickoryfarms.org::d4a6e72d-4d3b-4b94-9ab1-09bb72feef63" providerId="AD" clId="Web-{EFC9F814-1639-5D07-5359-6621C99829E7}" dt="2024-10-08T17:21:35.094" v="31" actId="20577"/>
          <ac:spMkLst>
            <pc:docMk/>
            <pc:sldMk cId="2710133187" sldId="271"/>
            <ac:spMk id="2" creationId="{6E23B2D2-6C79-ECA3-D92C-21189AE1E335}"/>
          </ac:spMkLst>
        </pc:spChg>
        <pc:graphicFrameChg chg="add mod modGraphic">
          <ac:chgData name="Melissa Stark" userId="S::melissastark@hickoryfarms.org::d4a6e72d-4d3b-4b94-9ab1-09bb72feef63" providerId="AD" clId="Web-{EFC9F814-1639-5D07-5359-6621C99829E7}" dt="2024-10-08T17:30:42.332" v="222" actId="1076"/>
          <ac:graphicFrameMkLst>
            <pc:docMk/>
            <pc:sldMk cId="2710133187" sldId="271"/>
            <ac:graphicFrameMk id="4" creationId="{B044FCD6-0C0B-860F-ED23-17211E902FF4}"/>
          </ac:graphicFrameMkLst>
        </pc:graphicFrameChg>
      </pc:sldChg>
      <pc:sldChg chg="del">
        <pc:chgData name="Melissa Stark" userId="S::melissastark@hickoryfarms.org::d4a6e72d-4d3b-4b94-9ab1-09bb72feef63" providerId="AD" clId="Web-{EFC9F814-1639-5D07-5359-6621C99829E7}" dt="2024-10-08T17:20:43.311" v="0"/>
        <pc:sldMkLst>
          <pc:docMk/>
          <pc:sldMk cId="3079949975" sldId="271"/>
        </pc:sldMkLst>
      </pc:sldChg>
      <pc:sldChg chg="modSp new">
        <pc:chgData name="Melissa Stark" userId="S::melissastark@hickoryfarms.org::d4a6e72d-4d3b-4b94-9ab1-09bb72feef63" providerId="AD" clId="Web-{EFC9F814-1639-5D07-5359-6621C99829E7}" dt="2024-10-08T21:55:29.093" v="707" actId="1076"/>
        <pc:sldMkLst>
          <pc:docMk/>
          <pc:sldMk cId="548338497" sldId="272"/>
        </pc:sldMkLst>
        <pc:spChg chg="mod">
          <ac:chgData name="Melissa Stark" userId="S::melissastark@hickoryfarms.org::d4a6e72d-4d3b-4b94-9ab1-09bb72feef63" providerId="AD" clId="Web-{EFC9F814-1639-5D07-5359-6621C99829E7}" dt="2024-10-08T17:33:53.479" v="272" actId="20577"/>
          <ac:spMkLst>
            <pc:docMk/>
            <pc:sldMk cId="548338497" sldId="272"/>
            <ac:spMk id="2" creationId="{64D81E6B-BC76-072B-E596-B3CAF0E263F6}"/>
          </ac:spMkLst>
        </pc:spChg>
        <pc:spChg chg="mod">
          <ac:chgData name="Melissa Stark" userId="S::melissastark@hickoryfarms.org::d4a6e72d-4d3b-4b94-9ab1-09bb72feef63" providerId="AD" clId="Web-{EFC9F814-1639-5D07-5359-6621C99829E7}" dt="2024-10-08T21:55:29.093" v="707" actId="1076"/>
          <ac:spMkLst>
            <pc:docMk/>
            <pc:sldMk cId="548338497" sldId="272"/>
            <ac:spMk id="3" creationId="{04CC2BAA-BFE4-81D5-FD7E-A7DA19BC221C}"/>
          </ac:spMkLst>
        </pc:spChg>
      </pc:sldChg>
      <pc:sldChg chg="modSp new ord">
        <pc:chgData name="Melissa Stark" userId="S::melissastark@hickoryfarms.org::d4a6e72d-4d3b-4b94-9ab1-09bb72feef63" providerId="AD" clId="Web-{EFC9F814-1639-5D07-5359-6621C99829E7}" dt="2024-10-08T17:41:51.715" v="403" actId="20577"/>
        <pc:sldMkLst>
          <pc:docMk/>
          <pc:sldMk cId="1810763170" sldId="273"/>
        </pc:sldMkLst>
        <pc:spChg chg="mod">
          <ac:chgData name="Melissa Stark" userId="S::melissastark@hickoryfarms.org::d4a6e72d-4d3b-4b94-9ab1-09bb72feef63" providerId="AD" clId="Web-{EFC9F814-1639-5D07-5359-6621C99829E7}" dt="2024-10-08T17:41:11.510" v="396" actId="20577"/>
          <ac:spMkLst>
            <pc:docMk/>
            <pc:sldMk cId="1810763170" sldId="273"/>
            <ac:spMk id="2" creationId="{DDEB3F26-8FC5-BB3C-B3FA-A0B16FB50789}"/>
          </ac:spMkLst>
        </pc:spChg>
        <pc:spChg chg="mod">
          <ac:chgData name="Melissa Stark" userId="S::melissastark@hickoryfarms.org::d4a6e72d-4d3b-4b94-9ab1-09bb72feef63" providerId="AD" clId="Web-{EFC9F814-1639-5D07-5359-6621C99829E7}" dt="2024-10-08T17:41:51.715" v="403" actId="20577"/>
          <ac:spMkLst>
            <pc:docMk/>
            <pc:sldMk cId="1810763170" sldId="273"/>
            <ac:spMk id="3" creationId="{79572F86-E2FF-11BC-1A88-13E26377F051}"/>
          </ac:spMkLst>
        </pc:spChg>
      </pc:sldChg>
      <pc:sldChg chg="addSp delSp modSp new">
        <pc:chgData name="Melissa Stark" userId="S::melissastark@hickoryfarms.org::d4a6e72d-4d3b-4b94-9ab1-09bb72feef63" providerId="AD" clId="Web-{EFC9F814-1639-5D07-5359-6621C99829E7}" dt="2024-10-08T19:34:38.656" v="433" actId="20577"/>
        <pc:sldMkLst>
          <pc:docMk/>
          <pc:sldMk cId="2661207968" sldId="274"/>
        </pc:sldMkLst>
        <pc:spChg chg="mod">
          <ac:chgData name="Melissa Stark" userId="S::melissastark@hickoryfarms.org::d4a6e72d-4d3b-4b94-9ab1-09bb72feef63" providerId="AD" clId="Web-{EFC9F814-1639-5D07-5359-6621C99829E7}" dt="2024-10-08T19:34:38.656" v="433" actId="20577"/>
          <ac:spMkLst>
            <pc:docMk/>
            <pc:sldMk cId="2661207968" sldId="274"/>
            <ac:spMk id="2" creationId="{C19C90D0-ACDB-F298-736A-8D56C7C82DCB}"/>
          </ac:spMkLst>
        </pc:spChg>
        <pc:graphicFrameChg chg="add mod modGraphic">
          <ac:chgData name="Melissa Stark" userId="S::melissastark@hickoryfarms.org::d4a6e72d-4d3b-4b94-9ab1-09bb72feef63" providerId="AD" clId="Web-{EFC9F814-1639-5D07-5359-6621C99829E7}" dt="2024-10-08T19:34:27.796" v="424" actId="1076"/>
          <ac:graphicFrameMkLst>
            <pc:docMk/>
            <pc:sldMk cId="2661207968" sldId="274"/>
            <ac:graphicFrameMk id="6" creationId="{4054B26B-9E7B-1D47-F219-56B69E64E11B}"/>
          </ac:graphicFrameMkLst>
        </pc:graphicFrameChg>
        <pc:picChg chg="add mod ord">
          <ac:chgData name="Melissa Stark" userId="S::melissastark@hickoryfarms.org::d4a6e72d-4d3b-4b94-9ab1-09bb72feef63" providerId="AD" clId="Web-{EFC9F814-1639-5D07-5359-6621C99829E7}" dt="2024-10-08T19:34:31.468" v="425" actId="1076"/>
          <ac:picMkLst>
            <pc:docMk/>
            <pc:sldMk cId="2661207968" sldId="274"/>
            <ac:picMk id="4" creationId="{2D371ADB-CB5E-547A-5FFC-D96855883C0B}"/>
          </ac:picMkLst>
        </pc:picChg>
      </pc:sldChg>
      <pc:sldChg chg="addSp delSp modSp new">
        <pc:chgData name="Melissa Stark" userId="S::melissastark@hickoryfarms.org::d4a6e72d-4d3b-4b94-9ab1-09bb72feef63" providerId="AD" clId="Web-{EFC9F814-1639-5D07-5359-6621C99829E7}" dt="2024-10-08T20:07:24.528" v="453" actId="20577"/>
        <pc:sldMkLst>
          <pc:docMk/>
          <pc:sldMk cId="760226157" sldId="275"/>
        </pc:sldMkLst>
        <pc:spChg chg="mod">
          <ac:chgData name="Melissa Stark" userId="S::melissastark@hickoryfarms.org::d4a6e72d-4d3b-4b94-9ab1-09bb72feef63" providerId="AD" clId="Web-{EFC9F814-1639-5D07-5359-6621C99829E7}" dt="2024-10-08T20:07:24.528" v="453" actId="20577"/>
          <ac:spMkLst>
            <pc:docMk/>
            <pc:sldMk cId="760226157" sldId="275"/>
            <ac:spMk id="2" creationId="{2D29AA3D-7FBC-38E4-C500-112BABCC97A4}"/>
          </ac:spMkLst>
        </pc:spChg>
        <pc:picChg chg="add mod">
          <ac:chgData name="Melissa Stark" userId="S::melissastark@hickoryfarms.org::d4a6e72d-4d3b-4b94-9ab1-09bb72feef63" providerId="AD" clId="Web-{EFC9F814-1639-5D07-5359-6621C99829E7}" dt="2024-10-08T20:06:21.432" v="441" actId="1076"/>
          <ac:picMkLst>
            <pc:docMk/>
            <pc:sldMk cId="760226157" sldId="275"/>
            <ac:picMk id="4" creationId="{398EE2ED-7778-8981-C1CF-485A045FCE51}"/>
          </ac:picMkLst>
        </pc:picChg>
        <pc:picChg chg="add mod">
          <ac:chgData name="Melissa Stark" userId="S::melissastark@hickoryfarms.org::d4a6e72d-4d3b-4b94-9ab1-09bb72feef63" providerId="AD" clId="Web-{EFC9F814-1639-5D07-5359-6621C99829E7}" dt="2024-10-08T20:07:14.543" v="447" actId="1076"/>
          <ac:picMkLst>
            <pc:docMk/>
            <pc:sldMk cId="760226157" sldId="275"/>
            <ac:picMk id="5" creationId="{520F8B50-9E4B-9726-31FE-65245261D1BB}"/>
          </ac:picMkLst>
        </pc:picChg>
        <pc:picChg chg="add mod">
          <ac:chgData name="Melissa Stark" userId="S::melissastark@hickoryfarms.org::d4a6e72d-4d3b-4b94-9ab1-09bb72feef63" providerId="AD" clId="Web-{EFC9F814-1639-5D07-5359-6621C99829E7}" dt="2024-10-08T20:07:06.137" v="446" actId="1076"/>
          <ac:picMkLst>
            <pc:docMk/>
            <pc:sldMk cId="760226157" sldId="275"/>
            <ac:picMk id="6" creationId="{AA3588A2-1E6F-6D1C-FDAD-40284CB7574B}"/>
          </ac:picMkLst>
        </pc:picChg>
      </pc:sldChg>
      <pc:sldChg chg="addSp delSp modSp new">
        <pc:chgData name="Melissa Stark" userId="S::melissastark@hickoryfarms.org::d4a6e72d-4d3b-4b94-9ab1-09bb72feef63" providerId="AD" clId="Web-{EFC9F814-1639-5D07-5359-6621C99829E7}" dt="2024-10-08T21:49:30.077" v="590"/>
        <pc:sldMkLst>
          <pc:docMk/>
          <pc:sldMk cId="1546727327" sldId="276"/>
        </pc:sldMkLst>
        <pc:spChg chg="mod">
          <ac:chgData name="Melissa Stark" userId="S::melissastark@hickoryfarms.org::d4a6e72d-4d3b-4b94-9ab1-09bb72feef63" providerId="AD" clId="Web-{EFC9F814-1639-5D07-5359-6621C99829E7}" dt="2024-10-08T20:07:41.544" v="471" actId="20577"/>
          <ac:spMkLst>
            <pc:docMk/>
            <pc:sldMk cId="1546727327" sldId="276"/>
            <ac:spMk id="2" creationId="{B60C7597-8323-7449-2C3D-CC2E24CAF4F3}"/>
          </ac:spMkLst>
        </pc:spChg>
        <pc:spChg chg="mod">
          <ac:chgData name="Melissa Stark" userId="S::melissastark@hickoryfarms.org::d4a6e72d-4d3b-4b94-9ab1-09bb72feef63" providerId="AD" clId="Web-{EFC9F814-1639-5D07-5359-6621C99829E7}" dt="2024-10-08T21:44:48.252" v="552" actId="20577"/>
          <ac:spMkLst>
            <pc:docMk/>
            <pc:sldMk cId="1546727327" sldId="276"/>
            <ac:spMk id="3" creationId="{AC70177E-96B7-0FF0-69BC-E430BB7CF437}"/>
          </ac:spMkLst>
        </pc:spChg>
        <pc:spChg chg="add mod">
          <ac:chgData name="Melissa Stark" userId="S::melissastark@hickoryfarms.org::d4a6e72d-4d3b-4b94-9ab1-09bb72feef63" providerId="AD" clId="Web-{EFC9F814-1639-5D07-5359-6621C99829E7}" dt="2024-10-08T21:46:21.069" v="569" actId="1076"/>
          <ac:spMkLst>
            <pc:docMk/>
            <pc:sldMk cId="1546727327" sldId="276"/>
            <ac:spMk id="4" creationId="{A5ECBC87-4016-1AF3-4F67-91F87ED58226}"/>
          </ac:spMkLst>
        </pc:spChg>
      </pc:sldChg>
      <pc:sldChg chg="modSp new">
        <pc:chgData name="Melissa Stark" userId="S::melissastark@hickoryfarms.org::d4a6e72d-4d3b-4b94-9ab1-09bb72feef63" providerId="AD" clId="Web-{EFC9F814-1639-5D07-5359-6621C99829E7}" dt="2024-10-08T21:51:10.550" v="652" actId="20577"/>
        <pc:sldMkLst>
          <pc:docMk/>
          <pc:sldMk cId="2905574815" sldId="277"/>
        </pc:sldMkLst>
        <pc:spChg chg="mod">
          <ac:chgData name="Melissa Stark" userId="S::melissastark@hickoryfarms.org::d4a6e72d-4d3b-4b94-9ab1-09bb72feef63" providerId="AD" clId="Web-{EFC9F814-1639-5D07-5359-6621C99829E7}" dt="2024-10-08T20:08:14.514" v="483" actId="20577"/>
          <ac:spMkLst>
            <pc:docMk/>
            <pc:sldMk cId="2905574815" sldId="277"/>
            <ac:spMk id="2" creationId="{44EBA8BE-DEC7-E32E-A11E-86E969CDF946}"/>
          </ac:spMkLst>
        </pc:spChg>
        <pc:spChg chg="mod">
          <ac:chgData name="Melissa Stark" userId="S::melissastark@hickoryfarms.org::d4a6e72d-4d3b-4b94-9ab1-09bb72feef63" providerId="AD" clId="Web-{EFC9F814-1639-5D07-5359-6621C99829E7}" dt="2024-10-08T21:51:10.550" v="652" actId="20577"/>
          <ac:spMkLst>
            <pc:docMk/>
            <pc:sldMk cId="2905574815" sldId="277"/>
            <ac:spMk id="3" creationId="{6723FCF8-CDD1-058F-AE00-9AE3FBD810F6}"/>
          </ac:spMkLst>
        </pc:spChg>
      </pc:sldChg>
      <pc:sldChg chg="addSp delSp modSp new">
        <pc:chgData name="Melissa Stark" userId="S::melissastark@hickoryfarms.org::d4a6e72d-4d3b-4b94-9ab1-09bb72feef63" providerId="AD" clId="Web-{EFC9F814-1639-5D07-5359-6621C99829E7}" dt="2024-10-08T21:45:28.723" v="562" actId="20577"/>
        <pc:sldMkLst>
          <pc:docMk/>
          <pc:sldMk cId="2199864304" sldId="278"/>
        </pc:sldMkLst>
        <pc:spChg chg="mod">
          <ac:chgData name="Melissa Stark" userId="S::melissastark@hickoryfarms.org::d4a6e72d-4d3b-4b94-9ab1-09bb72feef63" providerId="AD" clId="Web-{EFC9F814-1639-5D07-5359-6621C99829E7}" dt="2024-10-08T21:45:28.723" v="562" actId="20577"/>
          <ac:spMkLst>
            <pc:docMk/>
            <pc:sldMk cId="2199864304" sldId="278"/>
            <ac:spMk id="2" creationId="{B165B001-D16B-94EE-84BD-96AA51A7C598}"/>
          </ac:spMkLst>
        </pc:spChg>
        <pc:picChg chg="add mod ord">
          <ac:chgData name="Melissa Stark" userId="S::melissastark@hickoryfarms.org::d4a6e72d-4d3b-4b94-9ab1-09bb72feef63" providerId="AD" clId="Web-{EFC9F814-1639-5D07-5359-6621C99829E7}" dt="2024-10-08T21:45:16.363" v="555" actId="1076"/>
          <ac:picMkLst>
            <pc:docMk/>
            <pc:sldMk cId="2199864304" sldId="278"/>
            <ac:picMk id="4" creationId="{5D92E30C-4111-B2B2-30C6-0EED45DD5367}"/>
          </ac:picMkLst>
        </pc:picChg>
        <pc:picChg chg="add mod">
          <ac:chgData name="Melissa Stark" userId="S::melissastark@hickoryfarms.org::d4a6e72d-4d3b-4b94-9ab1-09bb72feef63" providerId="AD" clId="Web-{EFC9F814-1639-5D07-5359-6621C99829E7}" dt="2024-10-08T20:10:19.158" v="493" actId="1076"/>
          <ac:picMkLst>
            <pc:docMk/>
            <pc:sldMk cId="2199864304" sldId="278"/>
            <ac:picMk id="5" creationId="{34C7A6CC-444D-0862-F02E-41E2E554D7B2}"/>
          </ac:picMkLst>
        </pc:picChg>
      </pc:sldChg>
      <pc:sldChg chg="modSp new del">
        <pc:chgData name="Melissa Stark" userId="S::melissastark@hickoryfarms.org::d4a6e72d-4d3b-4b94-9ab1-09bb72feef63" providerId="AD" clId="Web-{EFC9F814-1639-5D07-5359-6621C99829E7}" dt="2024-10-08T21:51:46.270" v="662"/>
        <pc:sldMkLst>
          <pc:docMk/>
          <pc:sldMk cId="1759634246" sldId="279"/>
        </pc:sldMkLst>
      </pc:sldChg>
      <pc:sldChg chg="add del replId">
        <pc:chgData name="Melissa Stark" userId="S::melissastark@hickoryfarms.org::d4a6e72d-4d3b-4b94-9ab1-09bb72feef63" providerId="AD" clId="Web-{EFC9F814-1639-5D07-5359-6621C99829E7}" dt="2024-10-08T21:45:56.771" v="564"/>
        <pc:sldMkLst>
          <pc:docMk/>
          <pc:sldMk cId="2994641989" sldId="279"/>
        </pc:sldMkLst>
      </pc:sldChg>
      <pc:sldChg chg="new del">
        <pc:chgData name="Melissa Stark" userId="S::melissastark@hickoryfarms.org::d4a6e72d-4d3b-4b94-9ab1-09bb72feef63" providerId="AD" clId="Web-{EFC9F814-1639-5D07-5359-6621C99829E7}" dt="2024-10-08T20:10:55.815" v="496"/>
        <pc:sldMkLst>
          <pc:docMk/>
          <pc:sldMk cId="3268377664" sldId="279"/>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C7DDC9-5ADC-451D-BE39-BBC940126B4B}" type="doc">
      <dgm:prSet loTypeId="urn:microsoft.com/office/officeart/2005/8/layout/hList6" loCatId="list" qsTypeId="urn:microsoft.com/office/officeart/2005/8/quickstyle/simple1" qsCatId="simple" csTypeId="urn:microsoft.com/office/officeart/2005/8/colors/accent1_2" csCatId="accent1" phldr="1"/>
      <dgm:spPr/>
      <dgm:t>
        <a:bodyPr/>
        <a:lstStyle/>
        <a:p>
          <a:endParaRPr lang="en-US"/>
        </a:p>
      </dgm:t>
    </dgm:pt>
    <dgm:pt modelId="{9EC26222-5FDF-4C5C-98BB-7E09CB288765}">
      <dgm:prSet phldrT="[Text]" phldr="0"/>
      <dgm:spPr/>
      <dgm:t>
        <a:bodyPr/>
        <a:lstStyle/>
        <a:p>
          <a:pPr rtl="0"/>
          <a:r>
            <a:rPr lang="en-US">
              <a:latin typeface="Calibri Light" panose="020F0302020204030204"/>
            </a:rPr>
            <a:t>Volunteer Programs</a:t>
          </a:r>
          <a:endParaRPr lang="en-US"/>
        </a:p>
      </dgm:t>
    </dgm:pt>
    <dgm:pt modelId="{AFC6A43F-FF39-468E-B335-AD1412FA0C97}" type="parTrans" cxnId="{B6282749-DF52-4902-9BDE-AB64B4A727EA}">
      <dgm:prSet/>
      <dgm:spPr/>
      <dgm:t>
        <a:bodyPr/>
        <a:lstStyle/>
        <a:p>
          <a:endParaRPr lang="en-US"/>
        </a:p>
      </dgm:t>
    </dgm:pt>
    <dgm:pt modelId="{27B7C5CB-7ADC-42E9-9484-D1D75D1E9DF0}" type="sibTrans" cxnId="{B6282749-DF52-4902-9BDE-AB64B4A727EA}">
      <dgm:prSet/>
      <dgm:spPr/>
      <dgm:t>
        <a:bodyPr/>
        <a:lstStyle/>
        <a:p>
          <a:endParaRPr lang="en-US"/>
        </a:p>
      </dgm:t>
    </dgm:pt>
    <dgm:pt modelId="{C8EED525-AB1A-4ED5-9355-44A6A6414B79}">
      <dgm:prSet phldrT="[Text]" phldr="0"/>
      <dgm:spPr/>
      <dgm:t>
        <a:bodyPr/>
        <a:lstStyle/>
        <a:p>
          <a:pPr rtl="0"/>
          <a:r>
            <a:rPr lang="en-US">
              <a:latin typeface="Calibri Light" panose="020F0302020204030204"/>
            </a:rPr>
            <a:t>Welcome Wagon</a:t>
          </a:r>
          <a:endParaRPr lang="en-US"/>
        </a:p>
      </dgm:t>
    </dgm:pt>
    <dgm:pt modelId="{192B6D91-9016-477F-BCEF-138778E649FC}" type="parTrans" cxnId="{97ABB9D0-4DA0-4B45-ACE6-847AED0ACCF4}">
      <dgm:prSet/>
      <dgm:spPr/>
      <dgm:t>
        <a:bodyPr/>
        <a:lstStyle/>
        <a:p>
          <a:endParaRPr lang="en-US"/>
        </a:p>
      </dgm:t>
    </dgm:pt>
    <dgm:pt modelId="{12016053-04DD-45FC-9131-9E17BC811C07}" type="sibTrans" cxnId="{97ABB9D0-4DA0-4B45-ACE6-847AED0ACCF4}">
      <dgm:prSet/>
      <dgm:spPr/>
      <dgm:t>
        <a:bodyPr/>
        <a:lstStyle/>
        <a:p>
          <a:endParaRPr lang="en-US"/>
        </a:p>
      </dgm:t>
    </dgm:pt>
    <dgm:pt modelId="{F5FA05B0-475D-431B-9D28-5623E3581B59}">
      <dgm:prSet phldrT="[Text]" phldr="0"/>
      <dgm:spPr/>
      <dgm:t>
        <a:bodyPr/>
        <a:lstStyle/>
        <a:p>
          <a:pPr rtl="0"/>
          <a:r>
            <a:rPr lang="en-US">
              <a:latin typeface="Calibri Light" panose="020F0302020204030204"/>
            </a:rPr>
            <a:t>Block Captain</a:t>
          </a:r>
          <a:endParaRPr lang="en-US"/>
        </a:p>
      </dgm:t>
    </dgm:pt>
    <dgm:pt modelId="{D757EBC9-9BFE-49CA-95D6-9632B1269B1D}" type="parTrans" cxnId="{6244D8ED-CCF0-4126-877C-C897D70968B7}">
      <dgm:prSet/>
      <dgm:spPr/>
      <dgm:t>
        <a:bodyPr/>
        <a:lstStyle/>
        <a:p>
          <a:endParaRPr lang="en-US"/>
        </a:p>
      </dgm:t>
    </dgm:pt>
    <dgm:pt modelId="{1CDE0DB6-8FE4-4B45-B523-0B356299AEA3}" type="sibTrans" cxnId="{6244D8ED-CCF0-4126-877C-C897D70968B7}">
      <dgm:prSet/>
      <dgm:spPr/>
      <dgm:t>
        <a:bodyPr/>
        <a:lstStyle/>
        <a:p>
          <a:endParaRPr lang="en-US"/>
        </a:p>
      </dgm:t>
    </dgm:pt>
    <dgm:pt modelId="{1175172C-FC61-4956-B5FB-968FB4AB0338}">
      <dgm:prSet phldrT="[Text]" phldr="0"/>
      <dgm:spPr/>
      <dgm:t>
        <a:bodyPr/>
        <a:lstStyle/>
        <a:p>
          <a:pPr rtl="0"/>
          <a:r>
            <a:rPr lang="en-US">
              <a:latin typeface="Calibri Light" panose="020F0302020204030204"/>
            </a:rPr>
            <a:t>Be Well Team</a:t>
          </a:r>
          <a:endParaRPr lang="en-US"/>
        </a:p>
      </dgm:t>
    </dgm:pt>
    <dgm:pt modelId="{7E4CFAE4-D290-496C-BB72-BE4416EFABC7}" type="parTrans" cxnId="{82434CA7-3C4F-42D0-92EE-4E8888F9D052}">
      <dgm:prSet/>
      <dgm:spPr/>
      <dgm:t>
        <a:bodyPr/>
        <a:lstStyle/>
        <a:p>
          <a:endParaRPr lang="en-US"/>
        </a:p>
      </dgm:t>
    </dgm:pt>
    <dgm:pt modelId="{ABD00B56-3F98-4E76-925C-E9BAF561656C}" type="sibTrans" cxnId="{82434CA7-3C4F-42D0-92EE-4E8888F9D052}">
      <dgm:prSet/>
      <dgm:spPr/>
      <dgm:t>
        <a:bodyPr/>
        <a:lstStyle/>
        <a:p>
          <a:endParaRPr lang="en-US"/>
        </a:p>
      </dgm:t>
    </dgm:pt>
    <dgm:pt modelId="{971A1FF6-E382-428F-8047-9D2D2F59071F}">
      <dgm:prSet phldrT="[Text]" phldr="0"/>
      <dgm:spPr/>
      <dgm:t>
        <a:bodyPr/>
        <a:lstStyle/>
        <a:p>
          <a:pPr rtl="0"/>
          <a:r>
            <a:rPr lang="en-US">
              <a:latin typeface="Calibri Light" panose="020F0302020204030204"/>
            </a:rPr>
            <a:t>Community Engagement</a:t>
          </a:r>
          <a:endParaRPr lang="en-US"/>
        </a:p>
      </dgm:t>
    </dgm:pt>
    <dgm:pt modelId="{211AE26E-A3EF-4411-B8D4-70AF8A80E287}" type="parTrans" cxnId="{91E4CA61-EDC5-4CBB-9391-024180895C34}">
      <dgm:prSet/>
      <dgm:spPr/>
      <dgm:t>
        <a:bodyPr/>
        <a:lstStyle/>
        <a:p>
          <a:endParaRPr lang="en-US"/>
        </a:p>
      </dgm:t>
    </dgm:pt>
    <dgm:pt modelId="{5E0879EA-E296-4B28-9336-7D6E77185CBA}" type="sibTrans" cxnId="{91E4CA61-EDC5-4CBB-9391-024180895C34}">
      <dgm:prSet/>
      <dgm:spPr/>
      <dgm:t>
        <a:bodyPr/>
        <a:lstStyle/>
        <a:p>
          <a:endParaRPr lang="en-US"/>
        </a:p>
      </dgm:t>
    </dgm:pt>
    <dgm:pt modelId="{94A1ADB5-9948-408D-AFE5-2C5B2ACCC6E0}">
      <dgm:prSet phldrT="[Text]" phldr="0"/>
      <dgm:spPr/>
      <dgm:t>
        <a:bodyPr/>
        <a:lstStyle/>
        <a:p>
          <a:pPr rtl="0"/>
          <a:r>
            <a:rPr lang="en-US">
              <a:latin typeface="Calibri Light" panose="020F0302020204030204"/>
            </a:rPr>
            <a:t>Social Events</a:t>
          </a:r>
          <a:endParaRPr lang="en-US"/>
        </a:p>
      </dgm:t>
    </dgm:pt>
    <dgm:pt modelId="{01826D20-A72E-4D29-92A7-EB77B51DC340}" type="parTrans" cxnId="{B067826B-1AE2-4F3D-B2CC-0366966315EC}">
      <dgm:prSet/>
      <dgm:spPr/>
      <dgm:t>
        <a:bodyPr/>
        <a:lstStyle/>
        <a:p>
          <a:endParaRPr lang="en-US"/>
        </a:p>
      </dgm:t>
    </dgm:pt>
    <dgm:pt modelId="{96C931E8-2315-41DC-AB88-F29D406EB1DE}" type="sibTrans" cxnId="{B067826B-1AE2-4F3D-B2CC-0366966315EC}">
      <dgm:prSet/>
      <dgm:spPr/>
      <dgm:t>
        <a:bodyPr/>
        <a:lstStyle/>
        <a:p>
          <a:endParaRPr lang="en-US"/>
        </a:p>
      </dgm:t>
    </dgm:pt>
    <dgm:pt modelId="{235BA320-F176-4A74-A83D-6710536D2D89}">
      <dgm:prSet phldrT="[Text]" phldr="0"/>
      <dgm:spPr/>
      <dgm:t>
        <a:bodyPr/>
        <a:lstStyle/>
        <a:p>
          <a:pPr rtl="0"/>
          <a:r>
            <a:rPr lang="en-US">
              <a:latin typeface="Calibri Light" panose="020F0302020204030204"/>
            </a:rPr>
            <a:t>Encourage Interaction</a:t>
          </a:r>
          <a:endParaRPr lang="en-US"/>
        </a:p>
      </dgm:t>
    </dgm:pt>
    <dgm:pt modelId="{CAF14636-908D-47EE-980F-1B5ED397804A}" type="parTrans" cxnId="{46E132F2-A92E-4241-BAC8-89186A8399A1}">
      <dgm:prSet/>
      <dgm:spPr/>
      <dgm:t>
        <a:bodyPr/>
        <a:lstStyle/>
        <a:p>
          <a:endParaRPr lang="en-US"/>
        </a:p>
      </dgm:t>
    </dgm:pt>
    <dgm:pt modelId="{59FB5F8C-96BF-40C6-879C-B50E6E86EECB}" type="sibTrans" cxnId="{46E132F2-A92E-4241-BAC8-89186A8399A1}">
      <dgm:prSet/>
      <dgm:spPr/>
      <dgm:t>
        <a:bodyPr/>
        <a:lstStyle/>
        <a:p>
          <a:endParaRPr lang="en-US"/>
        </a:p>
      </dgm:t>
    </dgm:pt>
    <dgm:pt modelId="{C248DD65-401B-4ED4-B98B-0583C6BD284A}">
      <dgm:prSet phldrT="[Text]" phldr="0"/>
      <dgm:spPr/>
      <dgm:t>
        <a:bodyPr/>
        <a:lstStyle/>
        <a:p>
          <a:pPr rtl="0"/>
          <a:r>
            <a:rPr lang="en-US">
              <a:latin typeface="Calibri Light" panose="020F0302020204030204"/>
            </a:rPr>
            <a:t>Infrastructure Improvements</a:t>
          </a:r>
          <a:endParaRPr lang="en-US"/>
        </a:p>
      </dgm:t>
    </dgm:pt>
    <dgm:pt modelId="{DC449DDF-990F-4B26-A00A-F720BD0A218D}" type="parTrans" cxnId="{F74FEB5C-D6EB-48AC-BFB9-B2CE5B62C914}">
      <dgm:prSet/>
      <dgm:spPr/>
      <dgm:t>
        <a:bodyPr/>
        <a:lstStyle/>
        <a:p>
          <a:endParaRPr lang="en-US"/>
        </a:p>
      </dgm:t>
    </dgm:pt>
    <dgm:pt modelId="{5E6E87C2-86C7-4A59-925F-C77ADC78D02A}" type="sibTrans" cxnId="{F74FEB5C-D6EB-48AC-BFB9-B2CE5B62C914}">
      <dgm:prSet/>
      <dgm:spPr/>
      <dgm:t>
        <a:bodyPr/>
        <a:lstStyle/>
        <a:p>
          <a:endParaRPr lang="en-US"/>
        </a:p>
      </dgm:t>
    </dgm:pt>
    <dgm:pt modelId="{C457408F-3129-46C4-95DF-4C2050B49D87}">
      <dgm:prSet phldrT="[Text]" phldr="0"/>
      <dgm:spPr/>
      <dgm:t>
        <a:bodyPr/>
        <a:lstStyle/>
        <a:p>
          <a:pPr rtl="0"/>
          <a:r>
            <a:rPr lang="en-US">
              <a:latin typeface="Calibri Light" panose="020F0302020204030204"/>
            </a:rPr>
            <a:t>Common Areas</a:t>
          </a:r>
        </a:p>
      </dgm:t>
    </dgm:pt>
    <dgm:pt modelId="{0CCEAF1A-400E-4298-85DC-0D5570B55E48}" type="parTrans" cxnId="{A9F441DA-D6A4-46A2-8ABD-E9F5DCAC5933}">
      <dgm:prSet/>
      <dgm:spPr/>
      <dgm:t>
        <a:bodyPr/>
        <a:lstStyle/>
        <a:p>
          <a:endParaRPr lang="en-US"/>
        </a:p>
      </dgm:t>
    </dgm:pt>
    <dgm:pt modelId="{FA570D18-2B83-477E-A85D-40867BE478F1}" type="sibTrans" cxnId="{A9F441DA-D6A4-46A2-8ABD-E9F5DCAC5933}">
      <dgm:prSet/>
      <dgm:spPr/>
      <dgm:t>
        <a:bodyPr/>
        <a:lstStyle/>
        <a:p>
          <a:endParaRPr lang="en-US"/>
        </a:p>
      </dgm:t>
    </dgm:pt>
    <dgm:pt modelId="{2C7B0B45-1B9F-4468-9CB7-EFDACCEA9357}">
      <dgm:prSet phldr="0"/>
      <dgm:spPr/>
      <dgm:t>
        <a:bodyPr/>
        <a:lstStyle/>
        <a:p>
          <a:pPr rtl="0"/>
          <a:endParaRPr lang="en-US">
            <a:latin typeface="Calibri Light" panose="020F0302020204030204"/>
          </a:endParaRPr>
        </a:p>
      </dgm:t>
    </dgm:pt>
    <dgm:pt modelId="{CE081A48-E4E4-4B57-8150-3507D3ABA9DF}" type="parTrans" cxnId="{5AFAFE1C-B265-4121-BB37-BBFDC43A2D73}">
      <dgm:prSet/>
      <dgm:spPr/>
    </dgm:pt>
    <dgm:pt modelId="{A09C4688-D9B7-49F4-AFBD-4F55C11B1495}" type="sibTrans" cxnId="{5AFAFE1C-B265-4121-BB37-BBFDC43A2D73}">
      <dgm:prSet/>
      <dgm:spPr/>
    </dgm:pt>
    <dgm:pt modelId="{2E8764D1-00D4-4EF5-AF28-02ABCA7AC42C}">
      <dgm:prSet phldr="0"/>
      <dgm:spPr/>
      <dgm:t>
        <a:bodyPr/>
        <a:lstStyle/>
        <a:p>
          <a:pPr rtl="0"/>
          <a:r>
            <a:rPr lang="en-US">
              <a:latin typeface="Calibri Light" panose="020F0302020204030204"/>
            </a:rPr>
            <a:t>Entrance Signs</a:t>
          </a:r>
          <a:endParaRPr lang="en-US"/>
        </a:p>
      </dgm:t>
    </dgm:pt>
    <dgm:pt modelId="{DA1E1685-CA7A-42ED-9221-4570380D45E4}" type="parTrans" cxnId="{BA620217-02FF-4CD7-9C5B-A7555D22E950}">
      <dgm:prSet/>
      <dgm:spPr/>
    </dgm:pt>
    <dgm:pt modelId="{787179F8-9174-45C8-B0F5-35EB41F5AF11}" type="sibTrans" cxnId="{BA620217-02FF-4CD7-9C5B-A7555D22E950}">
      <dgm:prSet/>
      <dgm:spPr/>
    </dgm:pt>
    <dgm:pt modelId="{1FA26888-FA90-4023-86DC-CC5474458468}" type="pres">
      <dgm:prSet presAssocID="{C9C7DDC9-5ADC-451D-BE39-BBC940126B4B}" presName="Name0" presStyleCnt="0">
        <dgm:presLayoutVars>
          <dgm:dir/>
          <dgm:resizeHandles val="exact"/>
        </dgm:presLayoutVars>
      </dgm:prSet>
      <dgm:spPr/>
    </dgm:pt>
    <dgm:pt modelId="{799D74BB-70CE-40B3-9E4E-8873CF4515E4}" type="pres">
      <dgm:prSet presAssocID="{9EC26222-5FDF-4C5C-98BB-7E09CB288765}" presName="node" presStyleLbl="node1" presStyleIdx="0" presStyleCnt="3">
        <dgm:presLayoutVars>
          <dgm:bulletEnabled val="1"/>
        </dgm:presLayoutVars>
      </dgm:prSet>
      <dgm:spPr/>
    </dgm:pt>
    <dgm:pt modelId="{94163527-FD42-4FB0-945C-B8A6FCFE2FEA}" type="pres">
      <dgm:prSet presAssocID="{27B7C5CB-7ADC-42E9-9484-D1D75D1E9DF0}" presName="sibTrans" presStyleCnt="0"/>
      <dgm:spPr/>
    </dgm:pt>
    <dgm:pt modelId="{8E8B5987-E44A-46D7-B304-07F7CAD07D82}" type="pres">
      <dgm:prSet presAssocID="{971A1FF6-E382-428F-8047-9D2D2F59071F}" presName="node" presStyleLbl="node1" presStyleIdx="1" presStyleCnt="3">
        <dgm:presLayoutVars>
          <dgm:bulletEnabled val="1"/>
        </dgm:presLayoutVars>
      </dgm:prSet>
      <dgm:spPr/>
    </dgm:pt>
    <dgm:pt modelId="{26505692-B87C-4D1B-8062-9F226F56991C}" type="pres">
      <dgm:prSet presAssocID="{5E0879EA-E296-4B28-9336-7D6E77185CBA}" presName="sibTrans" presStyleCnt="0"/>
      <dgm:spPr/>
    </dgm:pt>
    <dgm:pt modelId="{806E5BC0-8DF8-47A7-9939-717111D7381E}" type="pres">
      <dgm:prSet presAssocID="{C248DD65-401B-4ED4-B98B-0583C6BD284A}" presName="node" presStyleLbl="node1" presStyleIdx="2" presStyleCnt="3">
        <dgm:presLayoutVars>
          <dgm:bulletEnabled val="1"/>
        </dgm:presLayoutVars>
      </dgm:prSet>
      <dgm:spPr/>
    </dgm:pt>
  </dgm:ptLst>
  <dgm:cxnLst>
    <dgm:cxn modelId="{3551AE09-9377-4285-A048-BDE9C8E054B5}" type="presOf" srcId="{C9C7DDC9-5ADC-451D-BE39-BBC940126B4B}" destId="{1FA26888-FA90-4023-86DC-CC5474458468}" srcOrd="0" destOrd="0" presId="urn:microsoft.com/office/officeart/2005/8/layout/hList6"/>
    <dgm:cxn modelId="{92955D10-237A-42B8-B586-14304DD5A4F0}" type="presOf" srcId="{94A1ADB5-9948-408D-AFE5-2C5B2ACCC6E0}" destId="{8E8B5987-E44A-46D7-B304-07F7CAD07D82}" srcOrd="0" destOrd="1" presId="urn:microsoft.com/office/officeart/2005/8/layout/hList6"/>
    <dgm:cxn modelId="{BA620217-02FF-4CD7-9C5B-A7555D22E950}" srcId="{C248DD65-401B-4ED4-B98B-0583C6BD284A}" destId="{2E8764D1-00D4-4EF5-AF28-02ABCA7AC42C}" srcOrd="1" destOrd="0" parTransId="{DA1E1685-CA7A-42ED-9221-4570380D45E4}" sibTransId="{787179F8-9174-45C8-B0F5-35EB41F5AF11}"/>
    <dgm:cxn modelId="{5AFAFE1C-B265-4121-BB37-BBFDC43A2D73}" srcId="{C248DD65-401B-4ED4-B98B-0583C6BD284A}" destId="{2C7B0B45-1B9F-4468-9CB7-EFDACCEA9357}" srcOrd="2" destOrd="0" parTransId="{CE081A48-E4E4-4B57-8150-3507D3ABA9DF}" sibTransId="{A09C4688-D9B7-49F4-AFBD-4F55C11B1495}"/>
    <dgm:cxn modelId="{7C4F1C5C-1019-460D-95DA-2FDAF3848260}" type="presOf" srcId="{9EC26222-5FDF-4C5C-98BB-7E09CB288765}" destId="{799D74BB-70CE-40B3-9E4E-8873CF4515E4}" srcOrd="0" destOrd="0" presId="urn:microsoft.com/office/officeart/2005/8/layout/hList6"/>
    <dgm:cxn modelId="{F74FEB5C-D6EB-48AC-BFB9-B2CE5B62C914}" srcId="{C9C7DDC9-5ADC-451D-BE39-BBC940126B4B}" destId="{C248DD65-401B-4ED4-B98B-0583C6BD284A}" srcOrd="2" destOrd="0" parTransId="{DC449DDF-990F-4B26-A00A-F720BD0A218D}" sibTransId="{5E6E87C2-86C7-4A59-925F-C77ADC78D02A}"/>
    <dgm:cxn modelId="{91E4CA61-EDC5-4CBB-9391-024180895C34}" srcId="{C9C7DDC9-5ADC-451D-BE39-BBC940126B4B}" destId="{971A1FF6-E382-428F-8047-9D2D2F59071F}" srcOrd="1" destOrd="0" parTransId="{211AE26E-A3EF-4411-B8D4-70AF8A80E287}" sibTransId="{5E0879EA-E296-4B28-9336-7D6E77185CBA}"/>
    <dgm:cxn modelId="{7248F141-FA80-4901-9769-8E923894CC8C}" type="presOf" srcId="{235BA320-F176-4A74-A83D-6710536D2D89}" destId="{8E8B5987-E44A-46D7-B304-07F7CAD07D82}" srcOrd="0" destOrd="2" presId="urn:microsoft.com/office/officeart/2005/8/layout/hList6"/>
    <dgm:cxn modelId="{69706468-2703-43F1-B947-5F19E5CA5467}" type="presOf" srcId="{2C7B0B45-1B9F-4468-9CB7-EFDACCEA9357}" destId="{806E5BC0-8DF8-47A7-9939-717111D7381E}" srcOrd="0" destOrd="3" presId="urn:microsoft.com/office/officeart/2005/8/layout/hList6"/>
    <dgm:cxn modelId="{B6282749-DF52-4902-9BDE-AB64B4A727EA}" srcId="{C9C7DDC9-5ADC-451D-BE39-BBC940126B4B}" destId="{9EC26222-5FDF-4C5C-98BB-7E09CB288765}" srcOrd="0" destOrd="0" parTransId="{AFC6A43F-FF39-468E-B335-AD1412FA0C97}" sibTransId="{27B7C5CB-7ADC-42E9-9484-D1D75D1E9DF0}"/>
    <dgm:cxn modelId="{B067826B-1AE2-4F3D-B2CC-0366966315EC}" srcId="{971A1FF6-E382-428F-8047-9D2D2F59071F}" destId="{94A1ADB5-9948-408D-AFE5-2C5B2ACCC6E0}" srcOrd="0" destOrd="0" parTransId="{01826D20-A72E-4D29-92A7-EB77B51DC340}" sibTransId="{96C931E8-2315-41DC-AB88-F29D406EB1DE}"/>
    <dgm:cxn modelId="{C3A1E54D-8A57-4603-80CB-A3F3821888B9}" type="presOf" srcId="{2E8764D1-00D4-4EF5-AF28-02ABCA7AC42C}" destId="{806E5BC0-8DF8-47A7-9939-717111D7381E}" srcOrd="0" destOrd="2" presId="urn:microsoft.com/office/officeart/2005/8/layout/hList6"/>
    <dgm:cxn modelId="{E5DEEA7F-EFCE-4F62-BE8C-C62B9B783DDE}" type="presOf" srcId="{1175172C-FC61-4956-B5FB-968FB4AB0338}" destId="{799D74BB-70CE-40B3-9E4E-8873CF4515E4}" srcOrd="0" destOrd="3" presId="urn:microsoft.com/office/officeart/2005/8/layout/hList6"/>
    <dgm:cxn modelId="{EC5E1F8D-874F-4105-8442-4D6761D4FF89}" type="presOf" srcId="{C457408F-3129-46C4-95DF-4C2050B49D87}" destId="{806E5BC0-8DF8-47A7-9939-717111D7381E}" srcOrd="0" destOrd="1" presId="urn:microsoft.com/office/officeart/2005/8/layout/hList6"/>
    <dgm:cxn modelId="{8F206A92-6478-4D79-941D-A3C22403B6F4}" type="presOf" srcId="{F5FA05B0-475D-431B-9D28-5623E3581B59}" destId="{799D74BB-70CE-40B3-9E4E-8873CF4515E4}" srcOrd="0" destOrd="2" presId="urn:microsoft.com/office/officeart/2005/8/layout/hList6"/>
    <dgm:cxn modelId="{82434CA7-3C4F-42D0-92EE-4E8888F9D052}" srcId="{9EC26222-5FDF-4C5C-98BB-7E09CB288765}" destId="{1175172C-FC61-4956-B5FB-968FB4AB0338}" srcOrd="2" destOrd="0" parTransId="{7E4CFAE4-D290-496C-BB72-BE4416EFABC7}" sibTransId="{ABD00B56-3F98-4E76-925C-E9BAF561656C}"/>
    <dgm:cxn modelId="{1C56A1BD-0CAC-42E9-9050-7E98A5194EC6}" type="presOf" srcId="{C248DD65-401B-4ED4-B98B-0583C6BD284A}" destId="{806E5BC0-8DF8-47A7-9939-717111D7381E}" srcOrd="0" destOrd="0" presId="urn:microsoft.com/office/officeart/2005/8/layout/hList6"/>
    <dgm:cxn modelId="{97ABB9D0-4DA0-4B45-ACE6-847AED0ACCF4}" srcId="{9EC26222-5FDF-4C5C-98BB-7E09CB288765}" destId="{C8EED525-AB1A-4ED5-9355-44A6A6414B79}" srcOrd="0" destOrd="0" parTransId="{192B6D91-9016-477F-BCEF-138778E649FC}" sibTransId="{12016053-04DD-45FC-9131-9E17BC811C07}"/>
    <dgm:cxn modelId="{A9F441DA-D6A4-46A2-8ABD-E9F5DCAC5933}" srcId="{C248DD65-401B-4ED4-B98B-0583C6BD284A}" destId="{C457408F-3129-46C4-95DF-4C2050B49D87}" srcOrd="0" destOrd="0" parTransId="{0CCEAF1A-400E-4298-85DC-0D5570B55E48}" sibTransId="{FA570D18-2B83-477E-A85D-40867BE478F1}"/>
    <dgm:cxn modelId="{C55AADDE-22BB-41D5-B9F4-7E7D3638EB9C}" type="presOf" srcId="{C8EED525-AB1A-4ED5-9355-44A6A6414B79}" destId="{799D74BB-70CE-40B3-9E4E-8873CF4515E4}" srcOrd="0" destOrd="1" presId="urn:microsoft.com/office/officeart/2005/8/layout/hList6"/>
    <dgm:cxn modelId="{6244D8ED-CCF0-4126-877C-C897D70968B7}" srcId="{9EC26222-5FDF-4C5C-98BB-7E09CB288765}" destId="{F5FA05B0-475D-431B-9D28-5623E3581B59}" srcOrd="1" destOrd="0" parTransId="{D757EBC9-9BFE-49CA-95D6-9632B1269B1D}" sibTransId="{1CDE0DB6-8FE4-4B45-B523-0B356299AEA3}"/>
    <dgm:cxn modelId="{46E132F2-A92E-4241-BAC8-89186A8399A1}" srcId="{971A1FF6-E382-428F-8047-9D2D2F59071F}" destId="{235BA320-F176-4A74-A83D-6710536D2D89}" srcOrd="1" destOrd="0" parTransId="{CAF14636-908D-47EE-980F-1B5ED397804A}" sibTransId="{59FB5F8C-96BF-40C6-879C-B50E6E86EECB}"/>
    <dgm:cxn modelId="{0E8113F4-E30B-46A9-BF24-AD74C8778338}" type="presOf" srcId="{971A1FF6-E382-428F-8047-9D2D2F59071F}" destId="{8E8B5987-E44A-46D7-B304-07F7CAD07D82}" srcOrd="0" destOrd="0" presId="urn:microsoft.com/office/officeart/2005/8/layout/hList6"/>
    <dgm:cxn modelId="{22C86EA8-133B-4DA3-ADC3-12778ABC12D9}" type="presParOf" srcId="{1FA26888-FA90-4023-86DC-CC5474458468}" destId="{799D74BB-70CE-40B3-9E4E-8873CF4515E4}" srcOrd="0" destOrd="0" presId="urn:microsoft.com/office/officeart/2005/8/layout/hList6"/>
    <dgm:cxn modelId="{88D57C7C-A15D-4E88-97E8-07D528A2CBBC}" type="presParOf" srcId="{1FA26888-FA90-4023-86DC-CC5474458468}" destId="{94163527-FD42-4FB0-945C-B8A6FCFE2FEA}" srcOrd="1" destOrd="0" presId="urn:microsoft.com/office/officeart/2005/8/layout/hList6"/>
    <dgm:cxn modelId="{1AEC916B-5BF8-4AF5-B95A-391F498867E7}" type="presParOf" srcId="{1FA26888-FA90-4023-86DC-CC5474458468}" destId="{8E8B5987-E44A-46D7-B304-07F7CAD07D82}" srcOrd="2" destOrd="0" presId="urn:microsoft.com/office/officeart/2005/8/layout/hList6"/>
    <dgm:cxn modelId="{5E3C1F9B-717F-4DD8-9C7D-8E424E0E640C}" type="presParOf" srcId="{1FA26888-FA90-4023-86DC-CC5474458468}" destId="{26505692-B87C-4D1B-8062-9F226F56991C}" srcOrd="3" destOrd="0" presId="urn:microsoft.com/office/officeart/2005/8/layout/hList6"/>
    <dgm:cxn modelId="{54A39507-161C-4511-A554-2283AB77A6FB}" type="presParOf" srcId="{1FA26888-FA90-4023-86DC-CC5474458468}" destId="{806E5BC0-8DF8-47A7-9939-717111D7381E}" srcOrd="4"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8D93A7F-75FD-4B2B-940E-032882B58D1E}"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AFA29A49-FC77-45D7-98DB-0D914709FDC1}">
      <dgm:prSet phldrT="[Text]" phldr="0"/>
      <dgm:spPr/>
      <dgm:t>
        <a:bodyPr/>
        <a:lstStyle/>
        <a:p>
          <a:r>
            <a:rPr lang="en-US">
              <a:latin typeface="Calibri Light" panose="020F0302020204030204"/>
            </a:rPr>
            <a:t>2024</a:t>
          </a:r>
          <a:endParaRPr lang="en-US"/>
        </a:p>
      </dgm:t>
    </dgm:pt>
    <dgm:pt modelId="{B6B0A02B-7509-4089-83F0-4ABC257D15F7}" type="parTrans" cxnId="{A9559579-3BC0-4AE8-9459-CDB18DB68BD8}">
      <dgm:prSet/>
      <dgm:spPr/>
      <dgm:t>
        <a:bodyPr/>
        <a:lstStyle/>
        <a:p>
          <a:endParaRPr lang="en-US"/>
        </a:p>
      </dgm:t>
    </dgm:pt>
    <dgm:pt modelId="{FA105B88-7E89-4344-A012-EBECBD3F6407}" type="sibTrans" cxnId="{A9559579-3BC0-4AE8-9459-CDB18DB68BD8}">
      <dgm:prSet/>
      <dgm:spPr/>
      <dgm:t>
        <a:bodyPr/>
        <a:lstStyle/>
        <a:p>
          <a:endParaRPr lang="en-US"/>
        </a:p>
      </dgm:t>
    </dgm:pt>
    <dgm:pt modelId="{641D1907-100B-465F-900F-90962A8C52E6}">
      <dgm:prSet phldrT="[Text]" phldr="0"/>
      <dgm:spPr/>
      <dgm:t>
        <a:bodyPr/>
        <a:lstStyle/>
        <a:p>
          <a:pPr rtl="0"/>
          <a:r>
            <a:rPr lang="en-US">
              <a:latin typeface="Calibri Light" panose="020F0302020204030204"/>
            </a:rPr>
            <a:t>Hickory Farms Website</a:t>
          </a:r>
          <a:endParaRPr lang="en-US"/>
        </a:p>
      </dgm:t>
    </dgm:pt>
    <dgm:pt modelId="{10EC469D-FB30-4D61-B185-446C8A130897}" type="parTrans" cxnId="{80AD9151-2A4D-41E7-B3B2-5E25540BC77A}">
      <dgm:prSet/>
      <dgm:spPr/>
      <dgm:t>
        <a:bodyPr/>
        <a:lstStyle/>
        <a:p>
          <a:endParaRPr lang="en-US"/>
        </a:p>
      </dgm:t>
    </dgm:pt>
    <dgm:pt modelId="{9FE23E4A-EDA5-4010-9E95-5FA130AAF727}" type="sibTrans" cxnId="{80AD9151-2A4D-41E7-B3B2-5E25540BC77A}">
      <dgm:prSet/>
      <dgm:spPr/>
      <dgm:t>
        <a:bodyPr/>
        <a:lstStyle/>
        <a:p>
          <a:endParaRPr lang="en-US"/>
        </a:p>
      </dgm:t>
    </dgm:pt>
    <dgm:pt modelId="{4FBD3523-39E6-4F64-A134-099915802D87}">
      <dgm:prSet phldrT="[Text]" phldr="0"/>
      <dgm:spPr/>
      <dgm:t>
        <a:bodyPr/>
        <a:lstStyle/>
        <a:p>
          <a:r>
            <a:rPr lang="en-US">
              <a:latin typeface="Calibri Light" panose="020F0302020204030204"/>
            </a:rPr>
            <a:t>Listserv</a:t>
          </a:r>
          <a:endParaRPr lang="en-US"/>
        </a:p>
      </dgm:t>
    </dgm:pt>
    <dgm:pt modelId="{822B530F-E229-4223-B683-CF18A42A4B0B}" type="parTrans" cxnId="{4E75D3CD-2F0F-4765-A766-91C7CE27288D}">
      <dgm:prSet/>
      <dgm:spPr/>
      <dgm:t>
        <a:bodyPr/>
        <a:lstStyle/>
        <a:p>
          <a:endParaRPr lang="en-US"/>
        </a:p>
      </dgm:t>
    </dgm:pt>
    <dgm:pt modelId="{F9348BC8-EDDD-4C17-90EB-C8F4BC9EE607}" type="sibTrans" cxnId="{4E75D3CD-2F0F-4765-A766-91C7CE27288D}">
      <dgm:prSet/>
      <dgm:spPr/>
      <dgm:t>
        <a:bodyPr/>
        <a:lstStyle/>
        <a:p>
          <a:endParaRPr lang="en-US"/>
        </a:p>
      </dgm:t>
    </dgm:pt>
    <dgm:pt modelId="{412E7AFF-70E3-4A0A-AD0F-5C5524E42B48}">
      <dgm:prSet phldrT="[Text]" phldr="0"/>
      <dgm:spPr/>
      <dgm:t>
        <a:bodyPr/>
        <a:lstStyle/>
        <a:p>
          <a:pPr rtl="0"/>
          <a:r>
            <a:rPr lang="en-US">
              <a:latin typeface="Calibri Light" panose="020F0302020204030204"/>
            </a:rPr>
            <a:t>Little Free Libraries</a:t>
          </a:r>
          <a:endParaRPr lang="en-US"/>
        </a:p>
      </dgm:t>
    </dgm:pt>
    <dgm:pt modelId="{B4181961-2891-4231-ABDC-0867D9A35487}" type="parTrans" cxnId="{F93468F4-F3B6-4CEA-971B-04D0D32F388F}">
      <dgm:prSet/>
      <dgm:spPr/>
      <dgm:t>
        <a:bodyPr/>
        <a:lstStyle/>
        <a:p>
          <a:endParaRPr lang="en-US"/>
        </a:p>
      </dgm:t>
    </dgm:pt>
    <dgm:pt modelId="{84BAEC3E-2C1E-4245-A79E-6F4B465330D6}" type="sibTrans" cxnId="{F93468F4-F3B6-4CEA-971B-04D0D32F388F}">
      <dgm:prSet/>
      <dgm:spPr/>
      <dgm:t>
        <a:bodyPr/>
        <a:lstStyle/>
        <a:p>
          <a:endParaRPr lang="en-US"/>
        </a:p>
      </dgm:t>
    </dgm:pt>
    <dgm:pt modelId="{A7DCE74E-FBDB-45F3-8720-B5CBB83F68A6}">
      <dgm:prSet phldrT="[Text]" phldr="0"/>
      <dgm:spPr/>
      <dgm:t>
        <a:bodyPr/>
        <a:lstStyle/>
        <a:p>
          <a:pPr rtl="0"/>
          <a:r>
            <a:rPr lang="en-US">
              <a:latin typeface="Calibri Light" panose="020F0302020204030204"/>
            </a:rPr>
            <a:t> 2025 +</a:t>
          </a:r>
          <a:endParaRPr lang="en-US"/>
        </a:p>
      </dgm:t>
    </dgm:pt>
    <dgm:pt modelId="{0797E659-D2B4-4C62-80D0-A25C4F5BC6C3}" type="parTrans" cxnId="{972EA048-37C6-41FE-80A1-350B59436EF3}">
      <dgm:prSet/>
      <dgm:spPr/>
      <dgm:t>
        <a:bodyPr/>
        <a:lstStyle/>
        <a:p>
          <a:endParaRPr lang="en-US"/>
        </a:p>
      </dgm:t>
    </dgm:pt>
    <dgm:pt modelId="{3CB02541-B83C-4458-8E9E-EE492A8741B1}" type="sibTrans" cxnId="{972EA048-37C6-41FE-80A1-350B59436EF3}">
      <dgm:prSet/>
      <dgm:spPr/>
      <dgm:t>
        <a:bodyPr/>
        <a:lstStyle/>
        <a:p>
          <a:endParaRPr lang="en-US"/>
        </a:p>
      </dgm:t>
    </dgm:pt>
    <dgm:pt modelId="{A85729AC-3A88-477D-87F0-2DFF2CB0EC19}">
      <dgm:prSet phldr="0"/>
      <dgm:spPr/>
      <dgm:t>
        <a:bodyPr/>
        <a:lstStyle/>
        <a:p>
          <a:pPr rtl="0"/>
          <a:r>
            <a:rPr lang="en-US">
              <a:latin typeface="Calibri Light" panose="020F0302020204030204"/>
            </a:rPr>
            <a:t>Hickory Farms Website</a:t>
          </a:r>
        </a:p>
      </dgm:t>
    </dgm:pt>
    <dgm:pt modelId="{822D7A9A-5F2C-409C-A665-06058968430F}" type="parTrans" cxnId="{6298A83F-0F32-4A94-98B8-67D4B2E0338D}">
      <dgm:prSet/>
      <dgm:spPr/>
    </dgm:pt>
    <dgm:pt modelId="{AC6CAD19-E5B2-44C5-AB57-B77E4CE62E40}" type="sibTrans" cxnId="{6298A83F-0F32-4A94-98B8-67D4B2E0338D}">
      <dgm:prSet/>
      <dgm:spPr/>
    </dgm:pt>
    <dgm:pt modelId="{EF7D5B2A-691D-4084-AFB6-0F27DF5AD34C}">
      <dgm:prSet phldr="0"/>
      <dgm:spPr/>
      <dgm:t>
        <a:bodyPr/>
        <a:lstStyle/>
        <a:p>
          <a:r>
            <a:rPr lang="en-US">
              <a:latin typeface="Calibri Light" panose="020F0302020204030204"/>
            </a:rPr>
            <a:t>Listserv</a:t>
          </a:r>
        </a:p>
      </dgm:t>
    </dgm:pt>
    <dgm:pt modelId="{24261BF9-C1B5-4D25-BFB2-D22643E2E2DD}" type="parTrans" cxnId="{2E1FB571-9FE5-4DC2-8897-08901B1E1981}">
      <dgm:prSet/>
      <dgm:spPr/>
    </dgm:pt>
    <dgm:pt modelId="{C4ADC361-715C-4B9C-AC62-8CA1D499AD37}" type="sibTrans" cxnId="{2E1FB571-9FE5-4DC2-8897-08901B1E1981}">
      <dgm:prSet/>
      <dgm:spPr/>
    </dgm:pt>
    <dgm:pt modelId="{9DBFD57B-DBEB-4736-AA95-A1F7CE97F5FC}">
      <dgm:prSet phldr="0"/>
      <dgm:spPr/>
      <dgm:t>
        <a:bodyPr/>
        <a:lstStyle/>
        <a:p>
          <a:pPr rtl="0"/>
          <a:r>
            <a:rPr lang="en-US">
              <a:latin typeface="Calibri Light" panose="020F0302020204030204"/>
            </a:rPr>
            <a:t>Little Free Libraries</a:t>
          </a:r>
        </a:p>
      </dgm:t>
    </dgm:pt>
    <dgm:pt modelId="{F1BAB234-BA5A-44D3-B4BC-2F3B23479F08}" type="parTrans" cxnId="{00CC6EE7-53DD-487A-B7EE-7B14FAD9753B}">
      <dgm:prSet/>
      <dgm:spPr/>
    </dgm:pt>
    <dgm:pt modelId="{05B63D55-F445-4577-9667-B116F999EBC0}" type="sibTrans" cxnId="{00CC6EE7-53DD-487A-B7EE-7B14FAD9753B}">
      <dgm:prSet/>
      <dgm:spPr/>
    </dgm:pt>
    <dgm:pt modelId="{E68745F7-6D38-4A13-B98D-4CA9EF8CAB54}">
      <dgm:prSet phldr="0"/>
      <dgm:spPr/>
      <dgm:t>
        <a:bodyPr/>
        <a:lstStyle/>
        <a:p>
          <a:pPr rtl="0"/>
          <a:r>
            <a:rPr lang="en-US">
              <a:latin typeface="Calibri Light" panose="020F0302020204030204"/>
            </a:rPr>
            <a:t>Homeowner &amp; Tenant Distribution Groups</a:t>
          </a:r>
        </a:p>
      </dgm:t>
    </dgm:pt>
    <dgm:pt modelId="{1B5FF339-38DB-4ECC-B9FC-8EAEDD2EF7FF}" type="parTrans" cxnId="{E3F7C261-BA65-4765-BFAA-1A9B02144B66}">
      <dgm:prSet/>
      <dgm:spPr/>
    </dgm:pt>
    <dgm:pt modelId="{7D009638-4699-4CAB-A5CF-CC6AFC5DFAC0}" type="sibTrans" cxnId="{E3F7C261-BA65-4765-BFAA-1A9B02144B66}">
      <dgm:prSet/>
      <dgm:spPr/>
    </dgm:pt>
    <dgm:pt modelId="{893DBAE9-FDCB-45F3-845D-64E2A2404C80}">
      <dgm:prSet phldr="0"/>
      <dgm:spPr/>
      <dgm:t>
        <a:bodyPr/>
        <a:lstStyle/>
        <a:p>
          <a:pPr rtl="0"/>
          <a:r>
            <a:rPr lang="en-US">
              <a:latin typeface="Calibri Light" panose="020F0302020204030204"/>
            </a:rPr>
            <a:t>Block Captains</a:t>
          </a:r>
        </a:p>
      </dgm:t>
    </dgm:pt>
    <dgm:pt modelId="{A921DA5B-519A-4F10-8C3A-FFC3851DB676}" type="parTrans" cxnId="{B4CF4E87-8BC7-4F7C-B0EC-EEC1114E7538}">
      <dgm:prSet/>
      <dgm:spPr/>
    </dgm:pt>
    <dgm:pt modelId="{B54407C3-B214-4EDD-A14F-627C3E95C426}" type="sibTrans" cxnId="{B4CF4E87-8BC7-4F7C-B0EC-EEC1114E7538}">
      <dgm:prSet/>
      <dgm:spPr/>
    </dgm:pt>
    <dgm:pt modelId="{C9FC9DE3-5AC1-402B-A542-048AA54B6935}">
      <dgm:prSet phldr="0"/>
      <dgm:spPr/>
      <dgm:t>
        <a:bodyPr/>
        <a:lstStyle/>
        <a:p>
          <a:pPr rtl="0"/>
          <a:r>
            <a:rPr lang="en-US">
              <a:latin typeface="Calibri Light" panose="020F0302020204030204"/>
            </a:rPr>
            <a:t>Select Printed Newsletters</a:t>
          </a:r>
        </a:p>
      </dgm:t>
    </dgm:pt>
    <dgm:pt modelId="{F0EFD771-E815-497D-BF53-A099F4DB2CBD}" type="parTrans" cxnId="{168ED12B-9465-462B-8DB1-37E69608C7B2}">
      <dgm:prSet/>
      <dgm:spPr/>
    </dgm:pt>
    <dgm:pt modelId="{BF589608-1484-414C-861B-A2517D6AA38B}" type="sibTrans" cxnId="{168ED12B-9465-462B-8DB1-37E69608C7B2}">
      <dgm:prSet/>
      <dgm:spPr/>
    </dgm:pt>
    <dgm:pt modelId="{DC304AC0-24C5-4B8E-8E13-3D8FEBA74A95}">
      <dgm:prSet phldr="0"/>
      <dgm:spPr/>
      <dgm:t>
        <a:bodyPr/>
        <a:lstStyle/>
        <a:p>
          <a:pPr rtl="0"/>
          <a:r>
            <a:rPr lang="en-US">
              <a:latin typeface="Calibri Light" panose="020F0302020204030204"/>
            </a:rPr>
            <a:t>Select Printed Newsletters</a:t>
          </a:r>
        </a:p>
      </dgm:t>
    </dgm:pt>
    <dgm:pt modelId="{22684732-A142-487C-BFFA-968CB7756763}" type="parTrans" cxnId="{0F60E33F-F9BD-498A-B5AD-E9E1728C851B}">
      <dgm:prSet/>
      <dgm:spPr/>
    </dgm:pt>
    <dgm:pt modelId="{1E3F3939-7ACE-4091-8203-0D595626A3B0}" type="sibTrans" cxnId="{0F60E33F-F9BD-498A-B5AD-E9E1728C851B}">
      <dgm:prSet/>
      <dgm:spPr/>
    </dgm:pt>
    <dgm:pt modelId="{3FED43D6-F1D8-40CC-84DF-96A168D0CF29}" type="pres">
      <dgm:prSet presAssocID="{48D93A7F-75FD-4B2B-940E-032882B58D1E}" presName="theList" presStyleCnt="0">
        <dgm:presLayoutVars>
          <dgm:dir/>
          <dgm:animLvl val="lvl"/>
          <dgm:resizeHandles val="exact"/>
        </dgm:presLayoutVars>
      </dgm:prSet>
      <dgm:spPr/>
    </dgm:pt>
    <dgm:pt modelId="{8DE5343E-6211-422D-80D6-DBD99EF60794}" type="pres">
      <dgm:prSet presAssocID="{AFA29A49-FC77-45D7-98DB-0D914709FDC1}" presName="compNode" presStyleCnt="0"/>
      <dgm:spPr/>
    </dgm:pt>
    <dgm:pt modelId="{BFEDB9C4-5566-42E3-B9AE-462EE23C6404}" type="pres">
      <dgm:prSet presAssocID="{AFA29A49-FC77-45D7-98DB-0D914709FDC1}" presName="aNode" presStyleLbl="bgShp" presStyleIdx="0" presStyleCnt="2"/>
      <dgm:spPr/>
    </dgm:pt>
    <dgm:pt modelId="{78F091D6-5065-4723-B953-EFCC8048D5F8}" type="pres">
      <dgm:prSet presAssocID="{AFA29A49-FC77-45D7-98DB-0D914709FDC1}" presName="textNode" presStyleLbl="bgShp" presStyleIdx="0" presStyleCnt="2"/>
      <dgm:spPr/>
    </dgm:pt>
    <dgm:pt modelId="{6630A4FF-2E25-4430-949A-AF777EC972AF}" type="pres">
      <dgm:prSet presAssocID="{AFA29A49-FC77-45D7-98DB-0D914709FDC1}" presName="compChildNode" presStyleCnt="0"/>
      <dgm:spPr/>
    </dgm:pt>
    <dgm:pt modelId="{E18CFC04-0973-4313-B65A-E68A723CA744}" type="pres">
      <dgm:prSet presAssocID="{AFA29A49-FC77-45D7-98DB-0D914709FDC1}" presName="theInnerList" presStyleCnt="0"/>
      <dgm:spPr/>
    </dgm:pt>
    <dgm:pt modelId="{3F5DA8B1-0799-460F-8F2E-D3440BBAB030}" type="pres">
      <dgm:prSet presAssocID="{641D1907-100B-465F-900F-90962A8C52E6}" presName="childNode" presStyleLbl="node1" presStyleIdx="0" presStyleCnt="10">
        <dgm:presLayoutVars>
          <dgm:bulletEnabled val="1"/>
        </dgm:presLayoutVars>
      </dgm:prSet>
      <dgm:spPr/>
    </dgm:pt>
    <dgm:pt modelId="{7136AFB4-1788-4990-9BD8-23470397D5E2}" type="pres">
      <dgm:prSet presAssocID="{641D1907-100B-465F-900F-90962A8C52E6}" presName="aSpace2" presStyleCnt="0"/>
      <dgm:spPr/>
    </dgm:pt>
    <dgm:pt modelId="{21A2C139-8597-4442-ABE6-071289915DBE}" type="pres">
      <dgm:prSet presAssocID="{4FBD3523-39E6-4F64-A134-099915802D87}" presName="childNode" presStyleLbl="node1" presStyleIdx="1" presStyleCnt="10">
        <dgm:presLayoutVars>
          <dgm:bulletEnabled val="1"/>
        </dgm:presLayoutVars>
      </dgm:prSet>
      <dgm:spPr/>
    </dgm:pt>
    <dgm:pt modelId="{7DAA7C32-BFDB-4513-B79F-3C94A25CF345}" type="pres">
      <dgm:prSet presAssocID="{4FBD3523-39E6-4F64-A134-099915802D87}" presName="aSpace2" presStyleCnt="0"/>
      <dgm:spPr/>
    </dgm:pt>
    <dgm:pt modelId="{7C76032F-9941-4E53-B2DD-4300F6381628}" type="pres">
      <dgm:prSet presAssocID="{412E7AFF-70E3-4A0A-AD0F-5C5524E42B48}" presName="childNode" presStyleLbl="node1" presStyleIdx="2" presStyleCnt="10">
        <dgm:presLayoutVars>
          <dgm:bulletEnabled val="1"/>
        </dgm:presLayoutVars>
      </dgm:prSet>
      <dgm:spPr/>
    </dgm:pt>
    <dgm:pt modelId="{BB08F26A-2866-42C0-9F8A-D277C3B659B5}" type="pres">
      <dgm:prSet presAssocID="{412E7AFF-70E3-4A0A-AD0F-5C5524E42B48}" presName="aSpace2" presStyleCnt="0"/>
      <dgm:spPr/>
    </dgm:pt>
    <dgm:pt modelId="{9820278F-AE2D-4998-882D-589E52666139}" type="pres">
      <dgm:prSet presAssocID="{C9FC9DE3-5AC1-402B-A542-048AA54B6935}" presName="childNode" presStyleLbl="node1" presStyleIdx="3" presStyleCnt="10">
        <dgm:presLayoutVars>
          <dgm:bulletEnabled val="1"/>
        </dgm:presLayoutVars>
      </dgm:prSet>
      <dgm:spPr/>
    </dgm:pt>
    <dgm:pt modelId="{E05B96C7-CA0F-4879-855C-7BE8A90A35D6}" type="pres">
      <dgm:prSet presAssocID="{AFA29A49-FC77-45D7-98DB-0D914709FDC1}" presName="aSpace" presStyleCnt="0"/>
      <dgm:spPr/>
    </dgm:pt>
    <dgm:pt modelId="{5121A159-D6D1-48DC-A9EB-6381DF5B702E}" type="pres">
      <dgm:prSet presAssocID="{A7DCE74E-FBDB-45F3-8720-B5CBB83F68A6}" presName="compNode" presStyleCnt="0"/>
      <dgm:spPr/>
    </dgm:pt>
    <dgm:pt modelId="{A1ED7DAB-4570-4DB6-A9DA-D1CDDD799F45}" type="pres">
      <dgm:prSet presAssocID="{A7DCE74E-FBDB-45F3-8720-B5CBB83F68A6}" presName="aNode" presStyleLbl="bgShp" presStyleIdx="1" presStyleCnt="2"/>
      <dgm:spPr/>
    </dgm:pt>
    <dgm:pt modelId="{24AEEB28-9D45-4AF5-8749-26339DAACABB}" type="pres">
      <dgm:prSet presAssocID="{A7DCE74E-FBDB-45F3-8720-B5CBB83F68A6}" presName="textNode" presStyleLbl="bgShp" presStyleIdx="1" presStyleCnt="2"/>
      <dgm:spPr/>
    </dgm:pt>
    <dgm:pt modelId="{3908F8D3-E506-4BCF-A797-8810E1A47075}" type="pres">
      <dgm:prSet presAssocID="{A7DCE74E-FBDB-45F3-8720-B5CBB83F68A6}" presName="compChildNode" presStyleCnt="0"/>
      <dgm:spPr/>
    </dgm:pt>
    <dgm:pt modelId="{1618D33E-DC6E-4422-8292-F01D250F25FD}" type="pres">
      <dgm:prSet presAssocID="{A7DCE74E-FBDB-45F3-8720-B5CBB83F68A6}" presName="theInnerList" presStyleCnt="0"/>
      <dgm:spPr/>
    </dgm:pt>
    <dgm:pt modelId="{72723A1D-0761-48D8-BC78-2DE709749754}" type="pres">
      <dgm:prSet presAssocID="{A85729AC-3A88-477D-87F0-2DFF2CB0EC19}" presName="childNode" presStyleLbl="node1" presStyleIdx="4" presStyleCnt="10">
        <dgm:presLayoutVars>
          <dgm:bulletEnabled val="1"/>
        </dgm:presLayoutVars>
      </dgm:prSet>
      <dgm:spPr/>
    </dgm:pt>
    <dgm:pt modelId="{71D30776-71DE-4E58-8FE8-E8304A14E22C}" type="pres">
      <dgm:prSet presAssocID="{A85729AC-3A88-477D-87F0-2DFF2CB0EC19}" presName="aSpace2" presStyleCnt="0"/>
      <dgm:spPr/>
    </dgm:pt>
    <dgm:pt modelId="{6ABC6F94-3E27-4355-AF0A-D22CB196A124}" type="pres">
      <dgm:prSet presAssocID="{EF7D5B2A-691D-4084-AFB6-0F27DF5AD34C}" presName="childNode" presStyleLbl="node1" presStyleIdx="5" presStyleCnt="10">
        <dgm:presLayoutVars>
          <dgm:bulletEnabled val="1"/>
        </dgm:presLayoutVars>
      </dgm:prSet>
      <dgm:spPr/>
    </dgm:pt>
    <dgm:pt modelId="{7AF11072-4122-4AE9-A296-4346164B992D}" type="pres">
      <dgm:prSet presAssocID="{EF7D5B2A-691D-4084-AFB6-0F27DF5AD34C}" presName="aSpace2" presStyleCnt="0"/>
      <dgm:spPr/>
    </dgm:pt>
    <dgm:pt modelId="{E468CE08-CB48-4321-B999-56ADABF36A21}" type="pres">
      <dgm:prSet presAssocID="{9DBFD57B-DBEB-4736-AA95-A1F7CE97F5FC}" presName="childNode" presStyleLbl="node1" presStyleIdx="6" presStyleCnt="10">
        <dgm:presLayoutVars>
          <dgm:bulletEnabled val="1"/>
        </dgm:presLayoutVars>
      </dgm:prSet>
      <dgm:spPr/>
    </dgm:pt>
    <dgm:pt modelId="{FCEC3A53-7A5D-4729-A09D-A8038B842AF4}" type="pres">
      <dgm:prSet presAssocID="{9DBFD57B-DBEB-4736-AA95-A1F7CE97F5FC}" presName="aSpace2" presStyleCnt="0"/>
      <dgm:spPr/>
    </dgm:pt>
    <dgm:pt modelId="{581B08CC-5EF2-4094-84A4-B4AA977DD226}" type="pres">
      <dgm:prSet presAssocID="{E68745F7-6D38-4A13-B98D-4CA9EF8CAB54}" presName="childNode" presStyleLbl="node1" presStyleIdx="7" presStyleCnt="10">
        <dgm:presLayoutVars>
          <dgm:bulletEnabled val="1"/>
        </dgm:presLayoutVars>
      </dgm:prSet>
      <dgm:spPr/>
    </dgm:pt>
    <dgm:pt modelId="{2B83C1EC-A2D6-4962-B194-6920A912AAFC}" type="pres">
      <dgm:prSet presAssocID="{E68745F7-6D38-4A13-B98D-4CA9EF8CAB54}" presName="aSpace2" presStyleCnt="0"/>
      <dgm:spPr/>
    </dgm:pt>
    <dgm:pt modelId="{4B91AF16-431E-477D-BCFE-85EC9120171A}" type="pres">
      <dgm:prSet presAssocID="{893DBAE9-FDCB-45F3-845D-64E2A2404C80}" presName="childNode" presStyleLbl="node1" presStyleIdx="8" presStyleCnt="10">
        <dgm:presLayoutVars>
          <dgm:bulletEnabled val="1"/>
        </dgm:presLayoutVars>
      </dgm:prSet>
      <dgm:spPr/>
    </dgm:pt>
    <dgm:pt modelId="{A8F27F10-139E-436E-B5B1-C0144FB0A1E7}" type="pres">
      <dgm:prSet presAssocID="{893DBAE9-FDCB-45F3-845D-64E2A2404C80}" presName="aSpace2" presStyleCnt="0"/>
      <dgm:spPr/>
    </dgm:pt>
    <dgm:pt modelId="{98409CA6-8667-4AA3-9FCC-5F8F228DC343}" type="pres">
      <dgm:prSet presAssocID="{DC304AC0-24C5-4B8E-8E13-3D8FEBA74A95}" presName="childNode" presStyleLbl="node1" presStyleIdx="9" presStyleCnt="10">
        <dgm:presLayoutVars>
          <dgm:bulletEnabled val="1"/>
        </dgm:presLayoutVars>
      </dgm:prSet>
      <dgm:spPr/>
    </dgm:pt>
  </dgm:ptLst>
  <dgm:cxnLst>
    <dgm:cxn modelId="{AD49BE01-1751-498D-BB9F-12332D2E2940}" type="presOf" srcId="{DC304AC0-24C5-4B8E-8E13-3D8FEBA74A95}" destId="{98409CA6-8667-4AA3-9FCC-5F8F228DC343}" srcOrd="0" destOrd="0" presId="urn:microsoft.com/office/officeart/2005/8/layout/lProcess2"/>
    <dgm:cxn modelId="{A3F5A502-FBF8-4D03-9BE0-739820BEC58B}" type="presOf" srcId="{AFA29A49-FC77-45D7-98DB-0D914709FDC1}" destId="{78F091D6-5065-4723-B953-EFCC8048D5F8}" srcOrd="1" destOrd="0" presId="urn:microsoft.com/office/officeart/2005/8/layout/lProcess2"/>
    <dgm:cxn modelId="{D5DD080F-EBD6-4232-97C5-46C51C5696EA}" type="presOf" srcId="{893DBAE9-FDCB-45F3-845D-64E2A2404C80}" destId="{4B91AF16-431E-477D-BCFE-85EC9120171A}" srcOrd="0" destOrd="0" presId="urn:microsoft.com/office/officeart/2005/8/layout/lProcess2"/>
    <dgm:cxn modelId="{FA7A9911-1A2F-46AE-8FEC-A736E82409BE}" type="presOf" srcId="{EF7D5B2A-691D-4084-AFB6-0F27DF5AD34C}" destId="{6ABC6F94-3E27-4355-AF0A-D22CB196A124}" srcOrd="0" destOrd="0" presId="urn:microsoft.com/office/officeart/2005/8/layout/lProcess2"/>
    <dgm:cxn modelId="{DCAAEE1D-5F46-4441-B6F1-7CE3A2D69771}" type="presOf" srcId="{AFA29A49-FC77-45D7-98DB-0D914709FDC1}" destId="{BFEDB9C4-5566-42E3-B9AE-462EE23C6404}" srcOrd="0" destOrd="0" presId="urn:microsoft.com/office/officeart/2005/8/layout/lProcess2"/>
    <dgm:cxn modelId="{3BB1E11F-A028-4EDE-A262-862DF6CB5C2F}" type="presOf" srcId="{C9FC9DE3-5AC1-402B-A542-048AA54B6935}" destId="{9820278F-AE2D-4998-882D-589E52666139}" srcOrd="0" destOrd="0" presId="urn:microsoft.com/office/officeart/2005/8/layout/lProcess2"/>
    <dgm:cxn modelId="{65268624-E777-4CC6-BBB6-2243E326993D}" type="presOf" srcId="{48D93A7F-75FD-4B2B-940E-032882B58D1E}" destId="{3FED43D6-F1D8-40CC-84DF-96A168D0CF29}" srcOrd="0" destOrd="0" presId="urn:microsoft.com/office/officeart/2005/8/layout/lProcess2"/>
    <dgm:cxn modelId="{168ED12B-9465-462B-8DB1-37E69608C7B2}" srcId="{AFA29A49-FC77-45D7-98DB-0D914709FDC1}" destId="{C9FC9DE3-5AC1-402B-A542-048AA54B6935}" srcOrd="3" destOrd="0" parTransId="{F0EFD771-E815-497D-BF53-A099F4DB2CBD}" sibTransId="{BF589608-1484-414C-861B-A2517D6AA38B}"/>
    <dgm:cxn modelId="{A4F61A3A-EC6B-4F7F-B891-ABB639278FEC}" type="presOf" srcId="{412E7AFF-70E3-4A0A-AD0F-5C5524E42B48}" destId="{7C76032F-9941-4E53-B2DD-4300F6381628}" srcOrd="0" destOrd="0" presId="urn:microsoft.com/office/officeart/2005/8/layout/lProcess2"/>
    <dgm:cxn modelId="{CEC94A3E-3D1B-43BF-AA6B-8FB24EFCFBB5}" type="presOf" srcId="{E68745F7-6D38-4A13-B98D-4CA9EF8CAB54}" destId="{581B08CC-5EF2-4094-84A4-B4AA977DD226}" srcOrd="0" destOrd="0" presId="urn:microsoft.com/office/officeart/2005/8/layout/lProcess2"/>
    <dgm:cxn modelId="{6298A83F-0F32-4A94-98B8-67D4B2E0338D}" srcId="{A7DCE74E-FBDB-45F3-8720-B5CBB83F68A6}" destId="{A85729AC-3A88-477D-87F0-2DFF2CB0EC19}" srcOrd="0" destOrd="0" parTransId="{822D7A9A-5F2C-409C-A665-06058968430F}" sibTransId="{AC6CAD19-E5B2-44C5-AB57-B77E4CE62E40}"/>
    <dgm:cxn modelId="{0F60E33F-F9BD-498A-B5AD-E9E1728C851B}" srcId="{A7DCE74E-FBDB-45F3-8720-B5CBB83F68A6}" destId="{DC304AC0-24C5-4B8E-8E13-3D8FEBA74A95}" srcOrd="5" destOrd="0" parTransId="{22684732-A142-487C-BFFA-968CB7756763}" sibTransId="{1E3F3939-7ACE-4091-8203-0D595626A3B0}"/>
    <dgm:cxn modelId="{3632C860-2586-4305-86B6-BA1220B1AB35}" type="presOf" srcId="{A85729AC-3A88-477D-87F0-2DFF2CB0EC19}" destId="{72723A1D-0761-48D8-BC78-2DE709749754}" srcOrd="0" destOrd="0" presId="urn:microsoft.com/office/officeart/2005/8/layout/lProcess2"/>
    <dgm:cxn modelId="{E3F7C261-BA65-4765-BFAA-1A9B02144B66}" srcId="{A7DCE74E-FBDB-45F3-8720-B5CBB83F68A6}" destId="{E68745F7-6D38-4A13-B98D-4CA9EF8CAB54}" srcOrd="3" destOrd="0" parTransId="{1B5FF339-38DB-4ECC-B9FC-8EAEDD2EF7FF}" sibTransId="{7D009638-4699-4CAB-A5CF-CC6AFC5DFAC0}"/>
    <dgm:cxn modelId="{B579EA41-3C03-4326-94C0-DF02F9B1F965}" type="presOf" srcId="{641D1907-100B-465F-900F-90962A8C52E6}" destId="{3F5DA8B1-0799-460F-8F2E-D3440BBAB030}" srcOrd="0" destOrd="0" presId="urn:microsoft.com/office/officeart/2005/8/layout/lProcess2"/>
    <dgm:cxn modelId="{972EA048-37C6-41FE-80A1-350B59436EF3}" srcId="{48D93A7F-75FD-4B2B-940E-032882B58D1E}" destId="{A7DCE74E-FBDB-45F3-8720-B5CBB83F68A6}" srcOrd="1" destOrd="0" parTransId="{0797E659-D2B4-4C62-80D0-A25C4F5BC6C3}" sibTransId="{3CB02541-B83C-4458-8E9E-EE492A8741B1}"/>
    <dgm:cxn modelId="{80AD9151-2A4D-41E7-B3B2-5E25540BC77A}" srcId="{AFA29A49-FC77-45D7-98DB-0D914709FDC1}" destId="{641D1907-100B-465F-900F-90962A8C52E6}" srcOrd="0" destOrd="0" parTransId="{10EC469D-FB30-4D61-B185-446C8A130897}" sibTransId="{9FE23E4A-EDA5-4010-9E95-5FA130AAF727}"/>
    <dgm:cxn modelId="{2E1FB571-9FE5-4DC2-8897-08901B1E1981}" srcId="{A7DCE74E-FBDB-45F3-8720-B5CBB83F68A6}" destId="{EF7D5B2A-691D-4084-AFB6-0F27DF5AD34C}" srcOrd="1" destOrd="0" parTransId="{24261BF9-C1B5-4D25-BFB2-D22643E2E2DD}" sibTransId="{C4ADC361-715C-4B9C-AC62-8CA1D499AD37}"/>
    <dgm:cxn modelId="{B027E676-21CA-48B5-8ED0-298EDBCC0183}" type="presOf" srcId="{4FBD3523-39E6-4F64-A134-099915802D87}" destId="{21A2C139-8597-4442-ABE6-071289915DBE}" srcOrd="0" destOrd="0" presId="urn:microsoft.com/office/officeart/2005/8/layout/lProcess2"/>
    <dgm:cxn modelId="{A9559579-3BC0-4AE8-9459-CDB18DB68BD8}" srcId="{48D93A7F-75FD-4B2B-940E-032882B58D1E}" destId="{AFA29A49-FC77-45D7-98DB-0D914709FDC1}" srcOrd="0" destOrd="0" parTransId="{B6B0A02B-7509-4089-83F0-4ABC257D15F7}" sibTransId="{FA105B88-7E89-4344-A012-EBECBD3F6407}"/>
    <dgm:cxn modelId="{B4CF4E87-8BC7-4F7C-B0EC-EEC1114E7538}" srcId="{A7DCE74E-FBDB-45F3-8720-B5CBB83F68A6}" destId="{893DBAE9-FDCB-45F3-845D-64E2A2404C80}" srcOrd="4" destOrd="0" parTransId="{A921DA5B-519A-4F10-8C3A-FFC3851DB676}" sibTransId="{B54407C3-B214-4EDD-A14F-627C3E95C426}"/>
    <dgm:cxn modelId="{10BDA3AB-B7BB-40CE-9D14-4DB76349096C}" type="presOf" srcId="{9DBFD57B-DBEB-4736-AA95-A1F7CE97F5FC}" destId="{E468CE08-CB48-4321-B999-56ADABF36A21}" srcOrd="0" destOrd="0" presId="urn:microsoft.com/office/officeart/2005/8/layout/lProcess2"/>
    <dgm:cxn modelId="{4E75D3CD-2F0F-4765-A766-91C7CE27288D}" srcId="{AFA29A49-FC77-45D7-98DB-0D914709FDC1}" destId="{4FBD3523-39E6-4F64-A134-099915802D87}" srcOrd="1" destOrd="0" parTransId="{822B530F-E229-4223-B683-CF18A42A4B0B}" sibTransId="{F9348BC8-EDDD-4C17-90EB-C8F4BC9EE607}"/>
    <dgm:cxn modelId="{7F5F68E4-426E-4612-BA81-A6021BFA4FC2}" type="presOf" srcId="{A7DCE74E-FBDB-45F3-8720-B5CBB83F68A6}" destId="{24AEEB28-9D45-4AF5-8749-26339DAACABB}" srcOrd="1" destOrd="0" presId="urn:microsoft.com/office/officeart/2005/8/layout/lProcess2"/>
    <dgm:cxn modelId="{2309FAE5-F42D-4F09-A15B-3D169C982D47}" type="presOf" srcId="{A7DCE74E-FBDB-45F3-8720-B5CBB83F68A6}" destId="{A1ED7DAB-4570-4DB6-A9DA-D1CDDD799F45}" srcOrd="0" destOrd="0" presId="urn:microsoft.com/office/officeart/2005/8/layout/lProcess2"/>
    <dgm:cxn modelId="{00CC6EE7-53DD-487A-B7EE-7B14FAD9753B}" srcId="{A7DCE74E-FBDB-45F3-8720-B5CBB83F68A6}" destId="{9DBFD57B-DBEB-4736-AA95-A1F7CE97F5FC}" srcOrd="2" destOrd="0" parTransId="{F1BAB234-BA5A-44D3-B4BC-2F3B23479F08}" sibTransId="{05B63D55-F445-4577-9667-B116F999EBC0}"/>
    <dgm:cxn modelId="{F93468F4-F3B6-4CEA-971B-04D0D32F388F}" srcId="{AFA29A49-FC77-45D7-98DB-0D914709FDC1}" destId="{412E7AFF-70E3-4A0A-AD0F-5C5524E42B48}" srcOrd="2" destOrd="0" parTransId="{B4181961-2891-4231-ABDC-0867D9A35487}" sibTransId="{84BAEC3E-2C1E-4245-A79E-6F4B465330D6}"/>
    <dgm:cxn modelId="{F19477E9-7866-482C-905E-453870B74565}" type="presParOf" srcId="{3FED43D6-F1D8-40CC-84DF-96A168D0CF29}" destId="{8DE5343E-6211-422D-80D6-DBD99EF60794}" srcOrd="0" destOrd="0" presId="urn:microsoft.com/office/officeart/2005/8/layout/lProcess2"/>
    <dgm:cxn modelId="{4FBC8B64-C8D4-49E8-83F9-87F7CB7EF555}" type="presParOf" srcId="{8DE5343E-6211-422D-80D6-DBD99EF60794}" destId="{BFEDB9C4-5566-42E3-B9AE-462EE23C6404}" srcOrd="0" destOrd="0" presId="urn:microsoft.com/office/officeart/2005/8/layout/lProcess2"/>
    <dgm:cxn modelId="{43E5C002-DFFA-4BB0-A6E3-E3A8B8022B05}" type="presParOf" srcId="{8DE5343E-6211-422D-80D6-DBD99EF60794}" destId="{78F091D6-5065-4723-B953-EFCC8048D5F8}" srcOrd="1" destOrd="0" presId="urn:microsoft.com/office/officeart/2005/8/layout/lProcess2"/>
    <dgm:cxn modelId="{36DE3479-0991-4577-9941-090070F5DA23}" type="presParOf" srcId="{8DE5343E-6211-422D-80D6-DBD99EF60794}" destId="{6630A4FF-2E25-4430-949A-AF777EC972AF}" srcOrd="2" destOrd="0" presId="urn:microsoft.com/office/officeart/2005/8/layout/lProcess2"/>
    <dgm:cxn modelId="{42C7632F-8D83-4B90-BDD2-D61CFB83031C}" type="presParOf" srcId="{6630A4FF-2E25-4430-949A-AF777EC972AF}" destId="{E18CFC04-0973-4313-B65A-E68A723CA744}" srcOrd="0" destOrd="0" presId="urn:microsoft.com/office/officeart/2005/8/layout/lProcess2"/>
    <dgm:cxn modelId="{CFE3D768-CBCB-4BC0-ABDC-D67C4DCA823B}" type="presParOf" srcId="{E18CFC04-0973-4313-B65A-E68A723CA744}" destId="{3F5DA8B1-0799-460F-8F2E-D3440BBAB030}" srcOrd="0" destOrd="0" presId="urn:microsoft.com/office/officeart/2005/8/layout/lProcess2"/>
    <dgm:cxn modelId="{875AC271-54B6-418D-B0F3-D0FD6EB0D8F7}" type="presParOf" srcId="{E18CFC04-0973-4313-B65A-E68A723CA744}" destId="{7136AFB4-1788-4990-9BD8-23470397D5E2}" srcOrd="1" destOrd="0" presId="urn:microsoft.com/office/officeart/2005/8/layout/lProcess2"/>
    <dgm:cxn modelId="{63857556-E077-4869-BC9C-C399A830F518}" type="presParOf" srcId="{E18CFC04-0973-4313-B65A-E68A723CA744}" destId="{21A2C139-8597-4442-ABE6-071289915DBE}" srcOrd="2" destOrd="0" presId="urn:microsoft.com/office/officeart/2005/8/layout/lProcess2"/>
    <dgm:cxn modelId="{08F216B6-BC06-48AF-BE75-315C14E93D34}" type="presParOf" srcId="{E18CFC04-0973-4313-B65A-E68A723CA744}" destId="{7DAA7C32-BFDB-4513-B79F-3C94A25CF345}" srcOrd="3" destOrd="0" presId="urn:microsoft.com/office/officeart/2005/8/layout/lProcess2"/>
    <dgm:cxn modelId="{E18F1E27-0999-4C73-99B0-1260BCE2F367}" type="presParOf" srcId="{E18CFC04-0973-4313-B65A-E68A723CA744}" destId="{7C76032F-9941-4E53-B2DD-4300F6381628}" srcOrd="4" destOrd="0" presId="urn:microsoft.com/office/officeart/2005/8/layout/lProcess2"/>
    <dgm:cxn modelId="{E88E9EBC-585A-4A40-9F6F-24D2B57143D9}" type="presParOf" srcId="{E18CFC04-0973-4313-B65A-E68A723CA744}" destId="{BB08F26A-2866-42C0-9F8A-D277C3B659B5}" srcOrd="5" destOrd="0" presId="urn:microsoft.com/office/officeart/2005/8/layout/lProcess2"/>
    <dgm:cxn modelId="{8D5A8768-D7B0-4B11-B3AF-7AB590F63F41}" type="presParOf" srcId="{E18CFC04-0973-4313-B65A-E68A723CA744}" destId="{9820278F-AE2D-4998-882D-589E52666139}" srcOrd="6" destOrd="0" presId="urn:microsoft.com/office/officeart/2005/8/layout/lProcess2"/>
    <dgm:cxn modelId="{552E2565-809F-4ED0-83AC-4466121A2415}" type="presParOf" srcId="{3FED43D6-F1D8-40CC-84DF-96A168D0CF29}" destId="{E05B96C7-CA0F-4879-855C-7BE8A90A35D6}" srcOrd="1" destOrd="0" presId="urn:microsoft.com/office/officeart/2005/8/layout/lProcess2"/>
    <dgm:cxn modelId="{ECB2BD05-D10B-41E6-A22F-28DD413457E8}" type="presParOf" srcId="{3FED43D6-F1D8-40CC-84DF-96A168D0CF29}" destId="{5121A159-D6D1-48DC-A9EB-6381DF5B702E}" srcOrd="2" destOrd="0" presId="urn:microsoft.com/office/officeart/2005/8/layout/lProcess2"/>
    <dgm:cxn modelId="{7F1DFFBE-43A4-45D3-9710-AB044AF457A8}" type="presParOf" srcId="{5121A159-D6D1-48DC-A9EB-6381DF5B702E}" destId="{A1ED7DAB-4570-4DB6-A9DA-D1CDDD799F45}" srcOrd="0" destOrd="0" presId="urn:microsoft.com/office/officeart/2005/8/layout/lProcess2"/>
    <dgm:cxn modelId="{D53EE89D-7F8A-4573-B3E5-8B9D7F2733ED}" type="presParOf" srcId="{5121A159-D6D1-48DC-A9EB-6381DF5B702E}" destId="{24AEEB28-9D45-4AF5-8749-26339DAACABB}" srcOrd="1" destOrd="0" presId="urn:microsoft.com/office/officeart/2005/8/layout/lProcess2"/>
    <dgm:cxn modelId="{ECDBC3BB-490E-434A-B5AA-756B2D77C762}" type="presParOf" srcId="{5121A159-D6D1-48DC-A9EB-6381DF5B702E}" destId="{3908F8D3-E506-4BCF-A797-8810E1A47075}" srcOrd="2" destOrd="0" presId="urn:microsoft.com/office/officeart/2005/8/layout/lProcess2"/>
    <dgm:cxn modelId="{739E144B-6758-4637-BD70-554917846663}" type="presParOf" srcId="{3908F8D3-E506-4BCF-A797-8810E1A47075}" destId="{1618D33E-DC6E-4422-8292-F01D250F25FD}" srcOrd="0" destOrd="0" presId="urn:microsoft.com/office/officeart/2005/8/layout/lProcess2"/>
    <dgm:cxn modelId="{A099B429-357A-41B3-BA75-155526DE5D59}" type="presParOf" srcId="{1618D33E-DC6E-4422-8292-F01D250F25FD}" destId="{72723A1D-0761-48D8-BC78-2DE709749754}" srcOrd="0" destOrd="0" presId="urn:microsoft.com/office/officeart/2005/8/layout/lProcess2"/>
    <dgm:cxn modelId="{894FB204-CD34-4415-ADD4-509DD8873C7A}" type="presParOf" srcId="{1618D33E-DC6E-4422-8292-F01D250F25FD}" destId="{71D30776-71DE-4E58-8FE8-E8304A14E22C}" srcOrd="1" destOrd="0" presId="urn:microsoft.com/office/officeart/2005/8/layout/lProcess2"/>
    <dgm:cxn modelId="{039C3B47-1F69-4699-BF8C-38AA1454335A}" type="presParOf" srcId="{1618D33E-DC6E-4422-8292-F01D250F25FD}" destId="{6ABC6F94-3E27-4355-AF0A-D22CB196A124}" srcOrd="2" destOrd="0" presId="urn:microsoft.com/office/officeart/2005/8/layout/lProcess2"/>
    <dgm:cxn modelId="{B6B2A5B4-3908-4F62-B2AA-94198661E605}" type="presParOf" srcId="{1618D33E-DC6E-4422-8292-F01D250F25FD}" destId="{7AF11072-4122-4AE9-A296-4346164B992D}" srcOrd="3" destOrd="0" presId="urn:microsoft.com/office/officeart/2005/8/layout/lProcess2"/>
    <dgm:cxn modelId="{68EC811E-365A-4E6C-92D6-0750BA5C623A}" type="presParOf" srcId="{1618D33E-DC6E-4422-8292-F01D250F25FD}" destId="{E468CE08-CB48-4321-B999-56ADABF36A21}" srcOrd="4" destOrd="0" presId="urn:microsoft.com/office/officeart/2005/8/layout/lProcess2"/>
    <dgm:cxn modelId="{11449E0B-529A-4356-BD01-AAA97CDE93AB}" type="presParOf" srcId="{1618D33E-DC6E-4422-8292-F01D250F25FD}" destId="{FCEC3A53-7A5D-4729-A09D-A8038B842AF4}" srcOrd="5" destOrd="0" presId="urn:microsoft.com/office/officeart/2005/8/layout/lProcess2"/>
    <dgm:cxn modelId="{16175515-3F19-44F5-98E8-CF05C7DFB3A9}" type="presParOf" srcId="{1618D33E-DC6E-4422-8292-F01D250F25FD}" destId="{581B08CC-5EF2-4094-84A4-B4AA977DD226}" srcOrd="6" destOrd="0" presId="urn:microsoft.com/office/officeart/2005/8/layout/lProcess2"/>
    <dgm:cxn modelId="{D3442D61-4183-4D37-814C-410D4686102D}" type="presParOf" srcId="{1618D33E-DC6E-4422-8292-F01D250F25FD}" destId="{2B83C1EC-A2D6-4962-B194-6920A912AAFC}" srcOrd="7" destOrd="0" presId="urn:microsoft.com/office/officeart/2005/8/layout/lProcess2"/>
    <dgm:cxn modelId="{93D220F8-4348-4F70-86AF-649A2756FAD9}" type="presParOf" srcId="{1618D33E-DC6E-4422-8292-F01D250F25FD}" destId="{4B91AF16-431E-477D-BCFE-85EC9120171A}" srcOrd="8" destOrd="0" presId="urn:microsoft.com/office/officeart/2005/8/layout/lProcess2"/>
    <dgm:cxn modelId="{27890754-43F2-41BE-AC7E-A5AD6C3C0400}" type="presParOf" srcId="{1618D33E-DC6E-4422-8292-F01D250F25FD}" destId="{A8F27F10-139E-436E-B5B1-C0144FB0A1E7}" srcOrd="9" destOrd="0" presId="urn:microsoft.com/office/officeart/2005/8/layout/lProcess2"/>
    <dgm:cxn modelId="{1F42175D-5561-48B2-8900-3ECDCA481648}" type="presParOf" srcId="{1618D33E-DC6E-4422-8292-F01D250F25FD}" destId="{98409CA6-8667-4AA3-9FCC-5F8F228DC343}" srcOrd="1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5297BE4-31A9-4BAA-8C71-2842705C4D97}" type="doc">
      <dgm:prSet loTypeId="urn:microsoft.com/office/officeart/2017/3/layout/HorizontalPathTimeline" loCatId="timeline" qsTypeId="urn:microsoft.com/office/officeart/2005/8/quickstyle/simple1" qsCatId="simple" csTypeId="urn:microsoft.com/office/officeart/2005/8/colors/accent1_2" csCatId="accent1" phldr="1"/>
      <dgm:spPr/>
      <dgm:t>
        <a:bodyPr/>
        <a:lstStyle/>
        <a:p>
          <a:endParaRPr lang="en-US"/>
        </a:p>
      </dgm:t>
    </dgm:pt>
    <dgm:pt modelId="{8250CBC9-DD9A-4BF0-A88C-A7CE43D6DCFA}">
      <dgm:prSet phldrT="[Text]" phldr="0"/>
      <dgm:spPr/>
      <dgm:t>
        <a:bodyPr/>
        <a:lstStyle/>
        <a:p>
          <a:pPr>
            <a:defRPr b="1"/>
          </a:pPr>
          <a:r>
            <a:rPr lang="en-US" b="0">
              <a:solidFill>
                <a:srgbClr val="000000"/>
              </a:solidFill>
              <a:latin typeface="Calibri"/>
              <a:ea typeface="Calibri"/>
              <a:cs typeface="Calibri"/>
            </a:rPr>
            <a:t>~</a:t>
          </a:r>
          <a:r>
            <a:rPr lang="en-US">
              <a:latin typeface="Calibri Light" panose="020F0302020204030204"/>
            </a:rPr>
            <a:t>October 2024</a:t>
          </a:r>
          <a:endParaRPr lang="en-US"/>
        </a:p>
      </dgm:t>
    </dgm:pt>
    <dgm:pt modelId="{B9840E77-9C1E-4AE1-A2A9-B83787EF3167}" type="parTrans" cxnId="{437F52A4-3D17-4B3D-AA1E-E24F2AEB97A2}">
      <dgm:prSet/>
      <dgm:spPr/>
      <dgm:t>
        <a:bodyPr/>
        <a:lstStyle/>
        <a:p>
          <a:endParaRPr lang="en-US"/>
        </a:p>
      </dgm:t>
    </dgm:pt>
    <dgm:pt modelId="{65DB7E0F-6346-40FB-81D9-D931D77182F9}" type="sibTrans" cxnId="{437F52A4-3D17-4B3D-AA1E-E24F2AEB97A2}">
      <dgm:prSet/>
      <dgm:spPr/>
      <dgm:t>
        <a:bodyPr/>
        <a:lstStyle/>
        <a:p>
          <a:endParaRPr lang="en-US"/>
        </a:p>
      </dgm:t>
    </dgm:pt>
    <dgm:pt modelId="{AF3B8BBD-50F2-469C-831E-9D94B1AF556F}">
      <dgm:prSet phldrT="[Text]" phldr="0"/>
      <dgm:spPr/>
      <dgm:t>
        <a:bodyPr/>
        <a:lstStyle/>
        <a:p>
          <a:pPr rtl="0"/>
          <a:r>
            <a:rPr lang="en-US">
              <a:solidFill>
                <a:srgbClr val="000000"/>
              </a:solidFill>
              <a:latin typeface="Calibri"/>
              <a:ea typeface="Calibri"/>
              <a:cs typeface="Calibri"/>
            </a:rPr>
            <a:t>Design Phase </a:t>
          </a:r>
          <a:r>
            <a:rPr lang="en-US">
              <a:latin typeface="Calibri"/>
              <a:cs typeface="Calibri"/>
            </a:rPr>
            <a:t>Approved &amp; starting shortly</a:t>
          </a:r>
          <a:r>
            <a:rPr lang="en-US">
              <a:latin typeface="Calibri Light" panose="020F0302020204030204"/>
            </a:rPr>
            <a:t> </a:t>
          </a:r>
          <a:endParaRPr lang="en-US"/>
        </a:p>
      </dgm:t>
    </dgm:pt>
    <dgm:pt modelId="{43F7D4DA-7EDF-4BD9-B425-1048735ED429}" type="parTrans" cxnId="{71DDF729-2E26-4AC3-ADE8-45192216CCC0}">
      <dgm:prSet/>
      <dgm:spPr/>
      <dgm:t>
        <a:bodyPr/>
        <a:lstStyle/>
        <a:p>
          <a:endParaRPr lang="en-US"/>
        </a:p>
      </dgm:t>
    </dgm:pt>
    <dgm:pt modelId="{C9BEA84C-FE80-48B2-8145-3076C6132243}" type="sibTrans" cxnId="{71DDF729-2E26-4AC3-ADE8-45192216CCC0}">
      <dgm:prSet/>
      <dgm:spPr/>
      <dgm:t>
        <a:bodyPr/>
        <a:lstStyle/>
        <a:p>
          <a:endParaRPr lang="en-US"/>
        </a:p>
      </dgm:t>
    </dgm:pt>
    <dgm:pt modelId="{04903569-56DD-4E5F-AEF3-F2EB0D456859}">
      <dgm:prSet phldrT="[Text]" phldr="0"/>
      <dgm:spPr/>
      <dgm:t>
        <a:bodyPr/>
        <a:lstStyle/>
        <a:p>
          <a:pPr>
            <a:defRPr b="1"/>
          </a:pPr>
          <a:r>
            <a:rPr lang="en-US" b="0">
              <a:solidFill>
                <a:srgbClr val="000000"/>
              </a:solidFill>
              <a:latin typeface="Calibri"/>
              <a:ea typeface="Calibri"/>
              <a:cs typeface="Calibri"/>
            </a:rPr>
            <a:t>~March 2026</a:t>
          </a:r>
        </a:p>
      </dgm:t>
    </dgm:pt>
    <dgm:pt modelId="{C89C915B-4BD1-437A-AB82-14E8446F9EAD}" type="parTrans" cxnId="{42D9B960-4BB2-40FD-95C4-089244B1A7C3}">
      <dgm:prSet/>
      <dgm:spPr/>
      <dgm:t>
        <a:bodyPr/>
        <a:lstStyle/>
        <a:p>
          <a:endParaRPr lang="en-US"/>
        </a:p>
      </dgm:t>
    </dgm:pt>
    <dgm:pt modelId="{6E0E99BF-73E6-44E4-8B2D-9CD41D5E8332}" type="sibTrans" cxnId="{42D9B960-4BB2-40FD-95C4-089244B1A7C3}">
      <dgm:prSet/>
      <dgm:spPr/>
      <dgm:t>
        <a:bodyPr/>
        <a:lstStyle/>
        <a:p>
          <a:endParaRPr lang="en-US"/>
        </a:p>
      </dgm:t>
    </dgm:pt>
    <dgm:pt modelId="{07C7781C-8583-47D4-9DC4-589DE20014D7}">
      <dgm:prSet phldrT="[Text]" phldr="0"/>
      <dgm:spPr/>
      <dgm:t>
        <a:bodyPr/>
        <a:lstStyle/>
        <a:p>
          <a:r>
            <a:rPr lang="en-US">
              <a:latin typeface="Calibri Light" panose="020F0302020204030204"/>
            </a:rPr>
            <a:t> Design Phase (18 </a:t>
          </a:r>
          <a:r>
            <a:rPr lang="en-US" err="1">
              <a:latin typeface="Calibri Light" panose="020F0302020204030204"/>
            </a:rPr>
            <a:t>mo</a:t>
          </a:r>
          <a:r>
            <a:rPr lang="en-US">
              <a:latin typeface="Calibri Light" panose="020F0302020204030204"/>
            </a:rPr>
            <a:t>)</a:t>
          </a:r>
          <a:endParaRPr lang="en-US"/>
        </a:p>
      </dgm:t>
    </dgm:pt>
    <dgm:pt modelId="{E29274CB-7063-4343-B825-A2B5DF14C263}" type="parTrans" cxnId="{42F8CC82-3C9B-4F0A-82E2-5981E0E9725C}">
      <dgm:prSet/>
      <dgm:spPr/>
      <dgm:t>
        <a:bodyPr/>
        <a:lstStyle/>
        <a:p>
          <a:endParaRPr lang="en-US"/>
        </a:p>
      </dgm:t>
    </dgm:pt>
    <dgm:pt modelId="{7A6E50E6-74A8-43B7-A7EA-76505B04FA43}" type="sibTrans" cxnId="{42F8CC82-3C9B-4F0A-82E2-5981E0E9725C}">
      <dgm:prSet/>
      <dgm:spPr/>
      <dgm:t>
        <a:bodyPr/>
        <a:lstStyle/>
        <a:p>
          <a:endParaRPr lang="en-US"/>
        </a:p>
      </dgm:t>
    </dgm:pt>
    <dgm:pt modelId="{9472B534-E31A-4221-B227-0C59E5DA9E32}">
      <dgm:prSet phldrT="[Text]" phldr="0"/>
      <dgm:spPr/>
      <dgm:t>
        <a:bodyPr/>
        <a:lstStyle/>
        <a:p>
          <a:pPr>
            <a:defRPr b="1"/>
          </a:pPr>
          <a:r>
            <a:rPr lang="en-US" b="0">
              <a:solidFill>
                <a:srgbClr val="000000"/>
              </a:solidFill>
              <a:latin typeface="Calibri"/>
              <a:ea typeface="Calibri"/>
              <a:cs typeface="Calibri"/>
            </a:rPr>
            <a:t>~Sept 2026-early 2027</a:t>
          </a:r>
          <a:endParaRPr lang="en-US"/>
        </a:p>
      </dgm:t>
    </dgm:pt>
    <dgm:pt modelId="{761896D0-B5EA-47FA-ACFD-663E904F77D0}" type="parTrans" cxnId="{B0AC3673-4582-4861-8099-8C104C270AA7}">
      <dgm:prSet/>
      <dgm:spPr/>
      <dgm:t>
        <a:bodyPr/>
        <a:lstStyle/>
        <a:p>
          <a:endParaRPr lang="en-US"/>
        </a:p>
      </dgm:t>
    </dgm:pt>
    <dgm:pt modelId="{7DD6B61A-DF36-4BEA-9F2A-9DBE214445ED}" type="sibTrans" cxnId="{B0AC3673-4582-4861-8099-8C104C270AA7}">
      <dgm:prSet/>
      <dgm:spPr/>
      <dgm:t>
        <a:bodyPr/>
        <a:lstStyle/>
        <a:p>
          <a:endParaRPr lang="en-US"/>
        </a:p>
      </dgm:t>
    </dgm:pt>
    <dgm:pt modelId="{1E74AD38-CD8D-4D1A-BFDC-539645EEAEC0}">
      <dgm:prSet phldrT="[Text]" phldr="0"/>
      <dgm:spPr/>
      <dgm:t>
        <a:bodyPr/>
        <a:lstStyle/>
        <a:p>
          <a:r>
            <a:rPr lang="en-US">
              <a:solidFill>
                <a:srgbClr val="000000"/>
              </a:solidFill>
              <a:latin typeface="Calibri"/>
              <a:ea typeface="Calibri"/>
              <a:cs typeface="Calibri"/>
            </a:rPr>
            <a:t>Construction Phase will follow (estimate 6-12 months)</a:t>
          </a:r>
          <a:endParaRPr lang="en-US"/>
        </a:p>
      </dgm:t>
    </dgm:pt>
    <dgm:pt modelId="{11CAC69C-813F-4F38-82EB-0E7CC331119A}" type="parTrans" cxnId="{CF21616F-2714-434F-B6AA-A0C5A37D2A0E}">
      <dgm:prSet/>
      <dgm:spPr/>
      <dgm:t>
        <a:bodyPr/>
        <a:lstStyle/>
        <a:p>
          <a:endParaRPr lang="en-US"/>
        </a:p>
      </dgm:t>
    </dgm:pt>
    <dgm:pt modelId="{397CC663-1A16-44B3-9939-99F7FE9229BA}" type="sibTrans" cxnId="{CF21616F-2714-434F-B6AA-A0C5A37D2A0E}">
      <dgm:prSet/>
      <dgm:spPr/>
      <dgm:t>
        <a:bodyPr/>
        <a:lstStyle/>
        <a:p>
          <a:endParaRPr lang="en-US"/>
        </a:p>
      </dgm:t>
    </dgm:pt>
    <dgm:pt modelId="{46208F83-497B-4D1F-899E-4BE2ADA2F63C}">
      <dgm:prSet phldr="0"/>
      <dgm:spPr/>
      <dgm:t>
        <a:bodyPr/>
        <a:lstStyle/>
        <a:p>
          <a:r>
            <a:rPr lang="en-US" b="0">
              <a:solidFill>
                <a:srgbClr val="000000"/>
              </a:solidFill>
              <a:latin typeface="Calibri"/>
              <a:ea typeface="Calibri"/>
              <a:cs typeface="Calibri"/>
            </a:rPr>
            <a:t>Survey RPA</a:t>
          </a:r>
          <a:endParaRPr lang="en-US" b="1">
            <a:solidFill>
              <a:srgbClr val="000000"/>
            </a:solidFill>
          </a:endParaRPr>
        </a:p>
      </dgm:t>
    </dgm:pt>
    <dgm:pt modelId="{13E3605A-85E3-47B0-A182-05EFFC98F4A0}" type="parTrans" cxnId="{57344391-E103-47DA-B5E4-9C431886D6F0}">
      <dgm:prSet/>
      <dgm:spPr/>
    </dgm:pt>
    <dgm:pt modelId="{8703C719-9DC6-4F48-877C-F660B11FE2A3}" type="sibTrans" cxnId="{57344391-E103-47DA-B5E4-9C431886D6F0}">
      <dgm:prSet/>
      <dgm:spPr/>
    </dgm:pt>
    <dgm:pt modelId="{C073EB33-E42A-418C-AEDE-D6988F759C62}">
      <dgm:prSet phldr="0"/>
      <dgm:spPr/>
      <dgm:t>
        <a:bodyPr/>
        <a:lstStyle/>
        <a:p>
          <a:r>
            <a:rPr lang="en-US" b="0">
              <a:latin typeface="Calibri"/>
              <a:ea typeface="Calibri"/>
              <a:cs typeface="Calibri"/>
            </a:rPr>
            <a:t>Obtaining easement from HF residents and adjacent property owners</a:t>
          </a:r>
          <a:endParaRPr lang="en-US" b="1">
            <a:latin typeface="Calibri Light" panose="020F0302020204030204"/>
          </a:endParaRPr>
        </a:p>
      </dgm:t>
    </dgm:pt>
    <dgm:pt modelId="{0B8CECD0-D228-45C2-B6D8-43D7C5E0BA81}" type="parTrans" cxnId="{AE834C48-21EE-4857-AE4D-CCD24BE4DD69}">
      <dgm:prSet/>
      <dgm:spPr/>
    </dgm:pt>
    <dgm:pt modelId="{7FAB3C28-31B8-4683-94F7-CAF348670848}" type="sibTrans" cxnId="{AE834C48-21EE-4857-AE4D-CCD24BE4DD69}">
      <dgm:prSet/>
      <dgm:spPr/>
    </dgm:pt>
    <dgm:pt modelId="{638ED80C-12EC-4114-BB20-8DF42A7B8BDC}">
      <dgm:prSet phldr="0"/>
      <dgm:spPr/>
      <dgm:t>
        <a:bodyPr/>
        <a:lstStyle/>
        <a:p>
          <a:r>
            <a:rPr lang="en-US" b="1">
              <a:latin typeface="Calibri Light" panose="020F0302020204030204"/>
              <a:ea typeface="Calibri Light" panose="020F0302020204030204"/>
              <a:cs typeface="Calibri Light" panose="020F0302020204030204"/>
            </a:rPr>
            <a:t>Community Outreach by Rabbit Run Committee</a:t>
          </a:r>
        </a:p>
      </dgm:t>
    </dgm:pt>
    <dgm:pt modelId="{342C0F90-599D-47BE-8AA2-05CBC41A94B2}" type="parTrans" cxnId="{B2F2EDB8-888E-4721-B70C-A454F5EBDA06}">
      <dgm:prSet/>
      <dgm:spPr/>
    </dgm:pt>
    <dgm:pt modelId="{9743ABA8-6377-448D-A427-FE41059FABD4}" type="sibTrans" cxnId="{B2F2EDB8-888E-4721-B70C-A454F5EBDA06}">
      <dgm:prSet/>
      <dgm:spPr/>
    </dgm:pt>
    <dgm:pt modelId="{53DCF6CA-91B4-4C3E-B96B-62A36BA9891D}" type="pres">
      <dgm:prSet presAssocID="{95297BE4-31A9-4BAA-8C71-2842705C4D97}" presName="root" presStyleCnt="0">
        <dgm:presLayoutVars>
          <dgm:chMax/>
          <dgm:chPref/>
          <dgm:animLvl val="lvl"/>
        </dgm:presLayoutVars>
      </dgm:prSet>
      <dgm:spPr/>
    </dgm:pt>
    <dgm:pt modelId="{04F857C2-39AE-4344-BB8C-B42A31D787EA}" type="pres">
      <dgm:prSet presAssocID="{95297BE4-31A9-4BAA-8C71-2842705C4D97}" presName="divider" presStyleLbl="node1" presStyleIdx="0" presStyleCnt="1"/>
      <dgm:spPr/>
    </dgm:pt>
    <dgm:pt modelId="{803D32E4-76F8-4EA5-B465-28ADB7CE0E63}" type="pres">
      <dgm:prSet presAssocID="{95297BE4-31A9-4BAA-8C71-2842705C4D97}" presName="nodes" presStyleCnt="0">
        <dgm:presLayoutVars>
          <dgm:chMax/>
          <dgm:chPref/>
          <dgm:animLvl val="lvl"/>
        </dgm:presLayoutVars>
      </dgm:prSet>
      <dgm:spPr/>
    </dgm:pt>
    <dgm:pt modelId="{BCD8C76A-E947-4338-830A-4DC0569FD04D}" type="pres">
      <dgm:prSet presAssocID="{8250CBC9-DD9A-4BF0-A88C-A7CE43D6DCFA}" presName="composite" presStyleCnt="0"/>
      <dgm:spPr/>
    </dgm:pt>
    <dgm:pt modelId="{C15C1297-65E4-468C-A2FE-F4AFACE66AD8}" type="pres">
      <dgm:prSet presAssocID="{8250CBC9-DD9A-4BF0-A88C-A7CE43D6DCFA}" presName="L1TextContainer" presStyleLbl="revTx" presStyleIdx="0" presStyleCnt="3">
        <dgm:presLayoutVars>
          <dgm:chMax val="1"/>
          <dgm:chPref val="1"/>
          <dgm:bulletEnabled val="1"/>
        </dgm:presLayoutVars>
      </dgm:prSet>
      <dgm:spPr/>
    </dgm:pt>
    <dgm:pt modelId="{2C20379C-826D-4493-ADA0-BA68002F3F72}" type="pres">
      <dgm:prSet presAssocID="{8250CBC9-DD9A-4BF0-A88C-A7CE43D6DCFA}" presName="L2TextContainerWrapper" presStyleCnt="0">
        <dgm:presLayoutVars>
          <dgm:chMax val="0"/>
          <dgm:chPref val="0"/>
          <dgm:bulletEnabled val="1"/>
        </dgm:presLayoutVars>
      </dgm:prSet>
      <dgm:spPr/>
    </dgm:pt>
    <dgm:pt modelId="{65CDD9E6-1A66-4902-95A8-11FB243A55C8}" type="pres">
      <dgm:prSet presAssocID="{8250CBC9-DD9A-4BF0-A88C-A7CE43D6DCFA}" presName="L2TextContainer" presStyleLbl="bgAccFollowNode1" presStyleIdx="0" presStyleCnt="3"/>
      <dgm:spPr/>
    </dgm:pt>
    <dgm:pt modelId="{BC2B0536-7FAE-4C78-8FD1-077C0BC5000F}" type="pres">
      <dgm:prSet presAssocID="{8250CBC9-DD9A-4BF0-A88C-A7CE43D6DCFA}" presName="FlexibleEmptyPlaceHolder" presStyleCnt="0"/>
      <dgm:spPr/>
    </dgm:pt>
    <dgm:pt modelId="{C28C255B-5932-4C9D-B688-F5C827AAE6D0}" type="pres">
      <dgm:prSet presAssocID="{8250CBC9-DD9A-4BF0-A88C-A7CE43D6DCFA}" presName="ConnectLine" presStyleLbl="alignNode1" presStyleIdx="0" presStyleCnt="3"/>
      <dgm:spPr>
        <a:solidFill>
          <a:schemeClr val="accent1">
            <a:hueOff val="0"/>
            <a:satOff val="0"/>
            <a:lumOff val="0"/>
            <a:alphaOff val="0"/>
          </a:schemeClr>
        </a:solidFill>
        <a:ln w="6350" cap="flat" cmpd="sng" algn="ctr">
          <a:prstDash val="dash"/>
          <a:miter lim="800000"/>
        </a:ln>
        <a:effectLst/>
      </dgm:spPr>
    </dgm:pt>
    <dgm:pt modelId="{E931BDC6-643B-4E5D-BC71-2ED9069EED21}" type="pres">
      <dgm:prSet presAssocID="{8250CBC9-DD9A-4BF0-A88C-A7CE43D6DCFA}" presName="ConnectorPoint" presStyleLbl="fgAcc1" presStyleIdx="0" presStyleCnt="3"/>
      <dgm:spPr>
        <a:solidFill>
          <a:schemeClr val="lt1">
            <a:alpha val="90000"/>
            <a:hueOff val="0"/>
            <a:satOff val="0"/>
            <a:lumOff val="0"/>
            <a:alphaOff val="0"/>
          </a:schemeClr>
        </a:solidFill>
        <a:ln w="12700" cap="flat" cmpd="sng" algn="ctr">
          <a:noFill/>
          <a:prstDash val="solid"/>
          <a:miter lim="800000"/>
        </a:ln>
        <a:effectLst/>
      </dgm:spPr>
    </dgm:pt>
    <dgm:pt modelId="{1558E0A8-BA5D-4659-8EFC-AE89EFD4F246}" type="pres">
      <dgm:prSet presAssocID="{8250CBC9-DD9A-4BF0-A88C-A7CE43D6DCFA}" presName="EmptyPlaceHolder" presStyleCnt="0"/>
      <dgm:spPr/>
    </dgm:pt>
    <dgm:pt modelId="{44EFF34B-0D02-4410-A59C-3A66A83475C7}" type="pres">
      <dgm:prSet presAssocID="{65DB7E0F-6346-40FB-81D9-D931D77182F9}" presName="spaceBetweenRectangles" presStyleCnt="0"/>
      <dgm:spPr/>
    </dgm:pt>
    <dgm:pt modelId="{B7FCFB14-93DE-48A7-8A78-F4E4290D08B6}" type="pres">
      <dgm:prSet presAssocID="{04903569-56DD-4E5F-AEF3-F2EB0D456859}" presName="composite" presStyleCnt="0"/>
      <dgm:spPr/>
    </dgm:pt>
    <dgm:pt modelId="{8A599DBE-7942-4FAF-9347-71F3EA7C0EB1}" type="pres">
      <dgm:prSet presAssocID="{04903569-56DD-4E5F-AEF3-F2EB0D456859}" presName="L1TextContainer" presStyleLbl="revTx" presStyleIdx="1" presStyleCnt="3">
        <dgm:presLayoutVars>
          <dgm:chMax val="1"/>
          <dgm:chPref val="1"/>
          <dgm:bulletEnabled val="1"/>
        </dgm:presLayoutVars>
      </dgm:prSet>
      <dgm:spPr/>
    </dgm:pt>
    <dgm:pt modelId="{99BC9EE7-FE68-47A4-BD8F-E02DC0CB5EDA}" type="pres">
      <dgm:prSet presAssocID="{04903569-56DD-4E5F-AEF3-F2EB0D456859}" presName="L2TextContainerWrapper" presStyleCnt="0">
        <dgm:presLayoutVars>
          <dgm:chMax val="0"/>
          <dgm:chPref val="0"/>
          <dgm:bulletEnabled val="1"/>
        </dgm:presLayoutVars>
      </dgm:prSet>
      <dgm:spPr/>
    </dgm:pt>
    <dgm:pt modelId="{C3C9391A-DB4E-4454-B78A-9537B8B1415F}" type="pres">
      <dgm:prSet presAssocID="{04903569-56DD-4E5F-AEF3-F2EB0D456859}" presName="L2TextContainer" presStyleLbl="bgAccFollowNode1" presStyleIdx="1" presStyleCnt="3"/>
      <dgm:spPr/>
    </dgm:pt>
    <dgm:pt modelId="{8E4F84F1-B56D-4A1F-B55D-C2F7DF327B48}" type="pres">
      <dgm:prSet presAssocID="{04903569-56DD-4E5F-AEF3-F2EB0D456859}" presName="FlexibleEmptyPlaceHolder" presStyleCnt="0"/>
      <dgm:spPr/>
    </dgm:pt>
    <dgm:pt modelId="{FC5D3ECF-0A41-4D33-B3D6-A444BFC8D935}" type="pres">
      <dgm:prSet presAssocID="{04903569-56DD-4E5F-AEF3-F2EB0D456859}" presName="ConnectLine" presStyleLbl="alignNode1" presStyleIdx="1" presStyleCnt="3"/>
      <dgm:spPr>
        <a:solidFill>
          <a:schemeClr val="accent1">
            <a:hueOff val="0"/>
            <a:satOff val="0"/>
            <a:lumOff val="0"/>
            <a:alphaOff val="0"/>
          </a:schemeClr>
        </a:solidFill>
        <a:ln w="6350" cap="flat" cmpd="sng" algn="ctr">
          <a:prstDash val="dash"/>
          <a:miter lim="800000"/>
        </a:ln>
        <a:effectLst/>
      </dgm:spPr>
    </dgm:pt>
    <dgm:pt modelId="{08CB6E21-1CA6-4F59-AAFD-71A47105397D}" type="pres">
      <dgm:prSet presAssocID="{04903569-56DD-4E5F-AEF3-F2EB0D456859}" presName="ConnectorPoint" presStyleLbl="fgAcc1" presStyleIdx="1" presStyleCnt="3"/>
      <dgm:spPr>
        <a:solidFill>
          <a:schemeClr val="lt1">
            <a:alpha val="90000"/>
            <a:hueOff val="0"/>
            <a:satOff val="0"/>
            <a:lumOff val="0"/>
            <a:alphaOff val="0"/>
          </a:schemeClr>
        </a:solidFill>
        <a:ln w="12700" cap="flat" cmpd="sng" algn="ctr">
          <a:noFill/>
          <a:prstDash val="solid"/>
          <a:miter lim="800000"/>
        </a:ln>
        <a:effectLst/>
      </dgm:spPr>
    </dgm:pt>
    <dgm:pt modelId="{A292B536-5C3B-43B1-85AD-F72E2CB6DF84}" type="pres">
      <dgm:prSet presAssocID="{04903569-56DD-4E5F-AEF3-F2EB0D456859}" presName="EmptyPlaceHolder" presStyleCnt="0"/>
      <dgm:spPr/>
    </dgm:pt>
    <dgm:pt modelId="{985442CC-27FC-4CA8-AA21-90CA579580DF}" type="pres">
      <dgm:prSet presAssocID="{6E0E99BF-73E6-44E4-8B2D-9CD41D5E8332}" presName="spaceBetweenRectangles" presStyleCnt="0"/>
      <dgm:spPr/>
    </dgm:pt>
    <dgm:pt modelId="{5F23296C-1C1F-4514-B764-12EB4C39BBF8}" type="pres">
      <dgm:prSet presAssocID="{9472B534-E31A-4221-B227-0C59E5DA9E32}" presName="composite" presStyleCnt="0"/>
      <dgm:spPr/>
    </dgm:pt>
    <dgm:pt modelId="{0912E739-30DB-45A3-8ECD-B5148EC06650}" type="pres">
      <dgm:prSet presAssocID="{9472B534-E31A-4221-B227-0C59E5DA9E32}" presName="L1TextContainer" presStyleLbl="revTx" presStyleIdx="2" presStyleCnt="3">
        <dgm:presLayoutVars>
          <dgm:chMax val="1"/>
          <dgm:chPref val="1"/>
          <dgm:bulletEnabled val="1"/>
        </dgm:presLayoutVars>
      </dgm:prSet>
      <dgm:spPr/>
    </dgm:pt>
    <dgm:pt modelId="{3CD8B0B3-EAB5-44E8-BE5E-2C535FBBCBC8}" type="pres">
      <dgm:prSet presAssocID="{9472B534-E31A-4221-B227-0C59E5DA9E32}" presName="L2TextContainerWrapper" presStyleCnt="0">
        <dgm:presLayoutVars>
          <dgm:chMax val="0"/>
          <dgm:chPref val="0"/>
          <dgm:bulletEnabled val="1"/>
        </dgm:presLayoutVars>
      </dgm:prSet>
      <dgm:spPr/>
    </dgm:pt>
    <dgm:pt modelId="{B8EC0277-27F4-4233-84E1-04D2CFEB04FF}" type="pres">
      <dgm:prSet presAssocID="{9472B534-E31A-4221-B227-0C59E5DA9E32}" presName="L2TextContainer" presStyleLbl="bgAccFollowNode1" presStyleIdx="2" presStyleCnt="3"/>
      <dgm:spPr/>
    </dgm:pt>
    <dgm:pt modelId="{0C8D578B-F99A-4308-A24A-D7C99D7091F4}" type="pres">
      <dgm:prSet presAssocID="{9472B534-E31A-4221-B227-0C59E5DA9E32}" presName="FlexibleEmptyPlaceHolder" presStyleCnt="0"/>
      <dgm:spPr/>
    </dgm:pt>
    <dgm:pt modelId="{C0E00A24-F020-45CA-BBF2-0D30B2AC4B1F}" type="pres">
      <dgm:prSet presAssocID="{9472B534-E31A-4221-B227-0C59E5DA9E32}" presName="ConnectLine" presStyleLbl="alignNode1" presStyleIdx="2" presStyleCnt="3"/>
      <dgm:spPr>
        <a:solidFill>
          <a:schemeClr val="accent1">
            <a:hueOff val="0"/>
            <a:satOff val="0"/>
            <a:lumOff val="0"/>
            <a:alphaOff val="0"/>
          </a:schemeClr>
        </a:solidFill>
        <a:ln w="6350" cap="flat" cmpd="sng" algn="ctr">
          <a:prstDash val="dash"/>
          <a:miter lim="800000"/>
        </a:ln>
        <a:effectLst/>
      </dgm:spPr>
    </dgm:pt>
    <dgm:pt modelId="{BE8A658A-4CFF-401A-AD69-257F6B94E0F8}" type="pres">
      <dgm:prSet presAssocID="{9472B534-E31A-4221-B227-0C59E5DA9E32}" presName="ConnectorPoint" presStyleLbl="fgAcc1" presStyleIdx="2" presStyleCnt="3"/>
      <dgm:spPr>
        <a:solidFill>
          <a:schemeClr val="lt1">
            <a:alpha val="90000"/>
            <a:hueOff val="0"/>
            <a:satOff val="0"/>
            <a:lumOff val="0"/>
            <a:alphaOff val="0"/>
          </a:schemeClr>
        </a:solidFill>
        <a:ln w="12700" cap="flat" cmpd="sng" algn="ctr">
          <a:noFill/>
          <a:prstDash val="solid"/>
          <a:miter lim="800000"/>
        </a:ln>
        <a:effectLst/>
      </dgm:spPr>
    </dgm:pt>
    <dgm:pt modelId="{82AFE648-2A58-4877-ACF9-7E9C6EFFACBA}" type="pres">
      <dgm:prSet presAssocID="{9472B534-E31A-4221-B227-0C59E5DA9E32}" presName="EmptyPlaceHolder" presStyleCnt="0"/>
      <dgm:spPr/>
    </dgm:pt>
  </dgm:ptLst>
  <dgm:cxnLst>
    <dgm:cxn modelId="{3B4CF009-9FF0-4D44-817F-F8AB3C25014C}" type="presOf" srcId="{638ED80C-12EC-4114-BB20-8DF42A7B8BDC}" destId="{C3C9391A-DB4E-4454-B78A-9537B8B1415F}" srcOrd="0" destOrd="1" presId="urn:microsoft.com/office/officeart/2017/3/layout/HorizontalPathTimeline"/>
    <dgm:cxn modelId="{11E6A713-DC23-454E-A83A-812F2019820B}" type="presOf" srcId="{AF3B8BBD-50F2-469C-831E-9D94B1AF556F}" destId="{65CDD9E6-1A66-4902-95A8-11FB243A55C8}" srcOrd="0" destOrd="0" presId="urn:microsoft.com/office/officeart/2017/3/layout/HorizontalPathTimeline"/>
    <dgm:cxn modelId="{38155A21-F71A-4226-BA9B-ADD3E226E6B5}" type="presOf" srcId="{46208F83-497B-4D1F-899E-4BE2ADA2F63C}" destId="{C3C9391A-DB4E-4454-B78A-9537B8B1415F}" srcOrd="0" destOrd="2" presId="urn:microsoft.com/office/officeart/2017/3/layout/HorizontalPathTimeline"/>
    <dgm:cxn modelId="{34D23C26-5F15-4A3F-9F79-2F0A7B7B1F27}" type="presOf" srcId="{1E74AD38-CD8D-4D1A-BFDC-539645EEAEC0}" destId="{B8EC0277-27F4-4233-84E1-04D2CFEB04FF}" srcOrd="0" destOrd="0" presId="urn:microsoft.com/office/officeart/2017/3/layout/HorizontalPathTimeline"/>
    <dgm:cxn modelId="{71DDF729-2E26-4AC3-ADE8-45192216CCC0}" srcId="{8250CBC9-DD9A-4BF0-A88C-A7CE43D6DCFA}" destId="{AF3B8BBD-50F2-469C-831E-9D94B1AF556F}" srcOrd="0" destOrd="0" parTransId="{43F7D4DA-7EDF-4BD9-B425-1048735ED429}" sibTransId="{C9BEA84C-FE80-48B2-8145-3076C6132243}"/>
    <dgm:cxn modelId="{0198F82B-4EF6-4601-A9F3-1B5AAD75FC41}" type="presOf" srcId="{8250CBC9-DD9A-4BF0-A88C-A7CE43D6DCFA}" destId="{C15C1297-65E4-468C-A2FE-F4AFACE66AD8}" srcOrd="0" destOrd="0" presId="urn:microsoft.com/office/officeart/2017/3/layout/HorizontalPathTimeline"/>
    <dgm:cxn modelId="{42D9B960-4BB2-40FD-95C4-089244B1A7C3}" srcId="{95297BE4-31A9-4BAA-8C71-2842705C4D97}" destId="{04903569-56DD-4E5F-AEF3-F2EB0D456859}" srcOrd="1" destOrd="0" parTransId="{C89C915B-4BD1-437A-AB82-14E8446F9EAD}" sibTransId="{6E0E99BF-73E6-44E4-8B2D-9CD41D5E8332}"/>
    <dgm:cxn modelId="{D737CA62-BE96-4560-96E8-478D68DBB7A4}" type="presOf" srcId="{95297BE4-31A9-4BAA-8C71-2842705C4D97}" destId="{53DCF6CA-91B4-4C3E-B96B-62A36BA9891D}" srcOrd="0" destOrd="0" presId="urn:microsoft.com/office/officeart/2017/3/layout/HorizontalPathTimeline"/>
    <dgm:cxn modelId="{AE834C48-21EE-4857-AE4D-CCD24BE4DD69}" srcId="{04903569-56DD-4E5F-AEF3-F2EB0D456859}" destId="{C073EB33-E42A-418C-AEDE-D6988F759C62}" srcOrd="3" destOrd="0" parTransId="{0B8CECD0-D228-45C2-B6D8-43D7C5E0BA81}" sibTransId="{7FAB3C28-31B8-4683-94F7-CAF348670848}"/>
    <dgm:cxn modelId="{51EEB469-957E-482C-9F14-F7106290D6D0}" type="presOf" srcId="{04903569-56DD-4E5F-AEF3-F2EB0D456859}" destId="{8A599DBE-7942-4FAF-9347-71F3EA7C0EB1}" srcOrd="0" destOrd="0" presId="urn:microsoft.com/office/officeart/2017/3/layout/HorizontalPathTimeline"/>
    <dgm:cxn modelId="{CF21616F-2714-434F-B6AA-A0C5A37D2A0E}" srcId="{9472B534-E31A-4221-B227-0C59E5DA9E32}" destId="{1E74AD38-CD8D-4D1A-BFDC-539645EEAEC0}" srcOrd="0" destOrd="0" parTransId="{11CAC69C-813F-4F38-82EB-0E7CC331119A}" sibTransId="{397CC663-1A16-44B3-9939-99F7FE9229BA}"/>
    <dgm:cxn modelId="{B0AC3673-4582-4861-8099-8C104C270AA7}" srcId="{95297BE4-31A9-4BAA-8C71-2842705C4D97}" destId="{9472B534-E31A-4221-B227-0C59E5DA9E32}" srcOrd="2" destOrd="0" parTransId="{761896D0-B5EA-47FA-ACFD-663E904F77D0}" sibTransId="{7DD6B61A-DF36-4BEA-9F2A-9DBE214445ED}"/>
    <dgm:cxn modelId="{42F8CC82-3C9B-4F0A-82E2-5981E0E9725C}" srcId="{04903569-56DD-4E5F-AEF3-F2EB0D456859}" destId="{07C7781C-8583-47D4-9DC4-589DE20014D7}" srcOrd="0" destOrd="0" parTransId="{E29274CB-7063-4343-B825-A2B5DF14C263}" sibTransId="{7A6E50E6-74A8-43B7-A7EA-76505B04FA43}"/>
    <dgm:cxn modelId="{57344391-E103-47DA-B5E4-9C431886D6F0}" srcId="{04903569-56DD-4E5F-AEF3-F2EB0D456859}" destId="{46208F83-497B-4D1F-899E-4BE2ADA2F63C}" srcOrd="2" destOrd="0" parTransId="{13E3605A-85E3-47B0-A182-05EFFC98F4A0}" sibTransId="{8703C719-9DC6-4F48-877C-F660B11FE2A3}"/>
    <dgm:cxn modelId="{437F52A4-3D17-4B3D-AA1E-E24F2AEB97A2}" srcId="{95297BE4-31A9-4BAA-8C71-2842705C4D97}" destId="{8250CBC9-DD9A-4BF0-A88C-A7CE43D6DCFA}" srcOrd="0" destOrd="0" parTransId="{B9840E77-9C1E-4AE1-A2A9-B83787EF3167}" sibTransId="{65DB7E0F-6346-40FB-81D9-D931D77182F9}"/>
    <dgm:cxn modelId="{28ADF1B7-73D6-4BC5-B417-2F81EBF2BABD}" type="presOf" srcId="{9472B534-E31A-4221-B227-0C59E5DA9E32}" destId="{0912E739-30DB-45A3-8ECD-B5148EC06650}" srcOrd="0" destOrd="0" presId="urn:microsoft.com/office/officeart/2017/3/layout/HorizontalPathTimeline"/>
    <dgm:cxn modelId="{443B39B8-5F80-4C1C-9A32-F6ACA2354088}" type="presOf" srcId="{C073EB33-E42A-418C-AEDE-D6988F759C62}" destId="{C3C9391A-DB4E-4454-B78A-9537B8B1415F}" srcOrd="0" destOrd="3" presId="urn:microsoft.com/office/officeart/2017/3/layout/HorizontalPathTimeline"/>
    <dgm:cxn modelId="{BAD099B8-299E-4C71-9922-FFF6EDA621C3}" type="presOf" srcId="{07C7781C-8583-47D4-9DC4-589DE20014D7}" destId="{C3C9391A-DB4E-4454-B78A-9537B8B1415F}" srcOrd="0" destOrd="0" presId="urn:microsoft.com/office/officeart/2017/3/layout/HorizontalPathTimeline"/>
    <dgm:cxn modelId="{B2F2EDB8-888E-4721-B70C-A454F5EBDA06}" srcId="{04903569-56DD-4E5F-AEF3-F2EB0D456859}" destId="{638ED80C-12EC-4114-BB20-8DF42A7B8BDC}" srcOrd="1" destOrd="0" parTransId="{342C0F90-599D-47BE-8AA2-05CBC41A94B2}" sibTransId="{9743ABA8-6377-448D-A427-FE41059FABD4}"/>
    <dgm:cxn modelId="{161C712C-3571-4C17-9F25-17F476B067DD}" type="presParOf" srcId="{53DCF6CA-91B4-4C3E-B96B-62A36BA9891D}" destId="{04F857C2-39AE-4344-BB8C-B42A31D787EA}" srcOrd="0" destOrd="0" presId="urn:microsoft.com/office/officeart/2017/3/layout/HorizontalPathTimeline"/>
    <dgm:cxn modelId="{247544E9-F257-4AB6-98F1-CC072FED1088}" type="presParOf" srcId="{53DCF6CA-91B4-4C3E-B96B-62A36BA9891D}" destId="{803D32E4-76F8-4EA5-B465-28ADB7CE0E63}" srcOrd="1" destOrd="0" presId="urn:microsoft.com/office/officeart/2017/3/layout/HorizontalPathTimeline"/>
    <dgm:cxn modelId="{2ADE8251-A4FE-4136-A7A4-8A27FD81819B}" type="presParOf" srcId="{803D32E4-76F8-4EA5-B465-28ADB7CE0E63}" destId="{BCD8C76A-E947-4338-830A-4DC0569FD04D}" srcOrd="0" destOrd="0" presId="urn:microsoft.com/office/officeart/2017/3/layout/HorizontalPathTimeline"/>
    <dgm:cxn modelId="{3CD28842-0C5A-439D-AC06-4B8D7130304D}" type="presParOf" srcId="{BCD8C76A-E947-4338-830A-4DC0569FD04D}" destId="{C15C1297-65E4-468C-A2FE-F4AFACE66AD8}" srcOrd="0" destOrd="0" presId="urn:microsoft.com/office/officeart/2017/3/layout/HorizontalPathTimeline"/>
    <dgm:cxn modelId="{5B8337A7-BD0B-49EC-BF61-1DF5FED58392}" type="presParOf" srcId="{BCD8C76A-E947-4338-830A-4DC0569FD04D}" destId="{2C20379C-826D-4493-ADA0-BA68002F3F72}" srcOrd="1" destOrd="0" presId="urn:microsoft.com/office/officeart/2017/3/layout/HorizontalPathTimeline"/>
    <dgm:cxn modelId="{F83700D0-191A-4049-88BE-7C58C78C9F10}" type="presParOf" srcId="{2C20379C-826D-4493-ADA0-BA68002F3F72}" destId="{65CDD9E6-1A66-4902-95A8-11FB243A55C8}" srcOrd="0" destOrd="0" presId="urn:microsoft.com/office/officeart/2017/3/layout/HorizontalPathTimeline"/>
    <dgm:cxn modelId="{82C545C4-B84F-4417-BA3B-CC5C9B4ABB45}" type="presParOf" srcId="{2C20379C-826D-4493-ADA0-BA68002F3F72}" destId="{BC2B0536-7FAE-4C78-8FD1-077C0BC5000F}" srcOrd="1" destOrd="0" presId="urn:microsoft.com/office/officeart/2017/3/layout/HorizontalPathTimeline"/>
    <dgm:cxn modelId="{557A5FBB-9EE1-4EDF-A25E-E64D329602AC}" type="presParOf" srcId="{BCD8C76A-E947-4338-830A-4DC0569FD04D}" destId="{C28C255B-5932-4C9D-B688-F5C827AAE6D0}" srcOrd="2" destOrd="0" presId="urn:microsoft.com/office/officeart/2017/3/layout/HorizontalPathTimeline"/>
    <dgm:cxn modelId="{CC219B55-8607-4736-BDB6-FD2E03E183BF}" type="presParOf" srcId="{BCD8C76A-E947-4338-830A-4DC0569FD04D}" destId="{E931BDC6-643B-4E5D-BC71-2ED9069EED21}" srcOrd="3" destOrd="0" presId="urn:microsoft.com/office/officeart/2017/3/layout/HorizontalPathTimeline"/>
    <dgm:cxn modelId="{9ACF8F40-3E8B-4D3D-BBAC-645C96505774}" type="presParOf" srcId="{BCD8C76A-E947-4338-830A-4DC0569FD04D}" destId="{1558E0A8-BA5D-4659-8EFC-AE89EFD4F246}" srcOrd="4" destOrd="0" presId="urn:microsoft.com/office/officeart/2017/3/layout/HorizontalPathTimeline"/>
    <dgm:cxn modelId="{DB73FE9B-6C41-4A78-9CD2-DE3FB18F71D9}" type="presParOf" srcId="{803D32E4-76F8-4EA5-B465-28ADB7CE0E63}" destId="{44EFF34B-0D02-4410-A59C-3A66A83475C7}" srcOrd="1" destOrd="0" presId="urn:microsoft.com/office/officeart/2017/3/layout/HorizontalPathTimeline"/>
    <dgm:cxn modelId="{0441801D-8B94-4200-AE4E-F4B0E00F24D4}" type="presParOf" srcId="{803D32E4-76F8-4EA5-B465-28ADB7CE0E63}" destId="{B7FCFB14-93DE-48A7-8A78-F4E4290D08B6}" srcOrd="2" destOrd="0" presId="urn:microsoft.com/office/officeart/2017/3/layout/HorizontalPathTimeline"/>
    <dgm:cxn modelId="{FA07F65A-C0E7-470B-839B-65F0E5EB6F32}" type="presParOf" srcId="{B7FCFB14-93DE-48A7-8A78-F4E4290D08B6}" destId="{8A599DBE-7942-4FAF-9347-71F3EA7C0EB1}" srcOrd="0" destOrd="0" presId="urn:microsoft.com/office/officeart/2017/3/layout/HorizontalPathTimeline"/>
    <dgm:cxn modelId="{E1E144E3-E045-45CE-BAB4-13CF10FCF11F}" type="presParOf" srcId="{B7FCFB14-93DE-48A7-8A78-F4E4290D08B6}" destId="{99BC9EE7-FE68-47A4-BD8F-E02DC0CB5EDA}" srcOrd="1" destOrd="0" presId="urn:microsoft.com/office/officeart/2017/3/layout/HorizontalPathTimeline"/>
    <dgm:cxn modelId="{1CC571CE-9F3E-4559-9171-35D857FEA315}" type="presParOf" srcId="{99BC9EE7-FE68-47A4-BD8F-E02DC0CB5EDA}" destId="{C3C9391A-DB4E-4454-B78A-9537B8B1415F}" srcOrd="0" destOrd="0" presId="urn:microsoft.com/office/officeart/2017/3/layout/HorizontalPathTimeline"/>
    <dgm:cxn modelId="{CE2C45C7-0C40-4719-B9CE-987F9A53E023}" type="presParOf" srcId="{99BC9EE7-FE68-47A4-BD8F-E02DC0CB5EDA}" destId="{8E4F84F1-B56D-4A1F-B55D-C2F7DF327B48}" srcOrd="1" destOrd="0" presId="urn:microsoft.com/office/officeart/2017/3/layout/HorizontalPathTimeline"/>
    <dgm:cxn modelId="{0F32F025-1553-4CF8-BA0B-C4D36E09143E}" type="presParOf" srcId="{B7FCFB14-93DE-48A7-8A78-F4E4290D08B6}" destId="{FC5D3ECF-0A41-4D33-B3D6-A444BFC8D935}" srcOrd="2" destOrd="0" presId="urn:microsoft.com/office/officeart/2017/3/layout/HorizontalPathTimeline"/>
    <dgm:cxn modelId="{BBD2A3C6-3ADC-4B30-AAB6-96568D6F3873}" type="presParOf" srcId="{B7FCFB14-93DE-48A7-8A78-F4E4290D08B6}" destId="{08CB6E21-1CA6-4F59-AAFD-71A47105397D}" srcOrd="3" destOrd="0" presId="urn:microsoft.com/office/officeart/2017/3/layout/HorizontalPathTimeline"/>
    <dgm:cxn modelId="{157C41E2-132A-41E0-B2CA-84A14BA97949}" type="presParOf" srcId="{B7FCFB14-93DE-48A7-8A78-F4E4290D08B6}" destId="{A292B536-5C3B-43B1-85AD-F72E2CB6DF84}" srcOrd="4" destOrd="0" presId="urn:microsoft.com/office/officeart/2017/3/layout/HorizontalPathTimeline"/>
    <dgm:cxn modelId="{5EA92FBE-B2F3-410A-A657-4C4777F4E891}" type="presParOf" srcId="{803D32E4-76F8-4EA5-B465-28ADB7CE0E63}" destId="{985442CC-27FC-4CA8-AA21-90CA579580DF}" srcOrd="3" destOrd="0" presId="urn:microsoft.com/office/officeart/2017/3/layout/HorizontalPathTimeline"/>
    <dgm:cxn modelId="{ACB56D7C-4436-4612-A1F6-AF087BFA7D6E}" type="presParOf" srcId="{803D32E4-76F8-4EA5-B465-28ADB7CE0E63}" destId="{5F23296C-1C1F-4514-B764-12EB4C39BBF8}" srcOrd="4" destOrd="0" presId="urn:microsoft.com/office/officeart/2017/3/layout/HorizontalPathTimeline"/>
    <dgm:cxn modelId="{CCDCBB03-1E1A-4735-AD28-DB439755E90B}" type="presParOf" srcId="{5F23296C-1C1F-4514-B764-12EB4C39BBF8}" destId="{0912E739-30DB-45A3-8ECD-B5148EC06650}" srcOrd="0" destOrd="0" presId="urn:microsoft.com/office/officeart/2017/3/layout/HorizontalPathTimeline"/>
    <dgm:cxn modelId="{9ADAA133-C13F-4AE2-A129-12796A1EFB93}" type="presParOf" srcId="{5F23296C-1C1F-4514-B764-12EB4C39BBF8}" destId="{3CD8B0B3-EAB5-44E8-BE5E-2C535FBBCBC8}" srcOrd="1" destOrd="0" presId="urn:microsoft.com/office/officeart/2017/3/layout/HorizontalPathTimeline"/>
    <dgm:cxn modelId="{FB46FBEF-F3A5-4E3E-ADE8-52EA2852662A}" type="presParOf" srcId="{3CD8B0B3-EAB5-44E8-BE5E-2C535FBBCBC8}" destId="{B8EC0277-27F4-4233-84E1-04D2CFEB04FF}" srcOrd="0" destOrd="0" presId="urn:microsoft.com/office/officeart/2017/3/layout/HorizontalPathTimeline"/>
    <dgm:cxn modelId="{D2676189-5F54-41E6-BFF1-70534E485D3C}" type="presParOf" srcId="{3CD8B0B3-EAB5-44E8-BE5E-2C535FBBCBC8}" destId="{0C8D578B-F99A-4308-A24A-D7C99D7091F4}" srcOrd="1" destOrd="0" presId="urn:microsoft.com/office/officeart/2017/3/layout/HorizontalPathTimeline"/>
    <dgm:cxn modelId="{D0AAF60F-EE24-4613-99BB-3BB9EEACF494}" type="presParOf" srcId="{5F23296C-1C1F-4514-B764-12EB4C39BBF8}" destId="{C0E00A24-F020-45CA-BBF2-0D30B2AC4B1F}" srcOrd="2" destOrd="0" presId="urn:microsoft.com/office/officeart/2017/3/layout/HorizontalPathTimeline"/>
    <dgm:cxn modelId="{84A1CA73-42BE-403C-BF16-CD9583A11FA2}" type="presParOf" srcId="{5F23296C-1C1F-4514-B764-12EB4C39BBF8}" destId="{BE8A658A-4CFF-401A-AD69-257F6B94E0F8}" srcOrd="3" destOrd="0" presId="urn:microsoft.com/office/officeart/2017/3/layout/HorizontalPathTimeline"/>
    <dgm:cxn modelId="{A352C959-5BB5-48C2-82E6-3F8DAB7046E6}" type="presParOf" srcId="{5F23296C-1C1F-4514-B764-12EB4C39BBF8}" destId="{82AFE648-2A58-4877-ACF9-7E9C6EFFACBA}" srcOrd="4" destOrd="0" presId="urn:microsoft.com/office/officeart/2017/3/layout/HorizontalPath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9D74BB-70CE-40B3-9E4E-8873CF4515E4}">
      <dsp:nvSpPr>
        <dsp:cNvPr id="0" name=""/>
        <dsp:cNvSpPr/>
      </dsp:nvSpPr>
      <dsp:spPr>
        <a:xfrm rot="16200000">
          <a:off x="-666727" y="667620"/>
          <a:ext cx="3657600" cy="2322359"/>
        </a:xfrm>
        <a:prstGeom prst="flowChartManualOperation">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997" bIns="0" numCol="1" spcCol="1270" anchor="t" anchorCtr="0">
          <a:noAutofit/>
        </a:bodyPr>
        <a:lstStyle/>
        <a:p>
          <a:pPr marL="0" lvl="0" indent="0" algn="l" defTabSz="1155700" rtl="0">
            <a:lnSpc>
              <a:spcPct val="90000"/>
            </a:lnSpc>
            <a:spcBef>
              <a:spcPct val="0"/>
            </a:spcBef>
            <a:spcAft>
              <a:spcPct val="35000"/>
            </a:spcAft>
            <a:buNone/>
          </a:pPr>
          <a:r>
            <a:rPr lang="en-US" sz="2600" kern="1200">
              <a:latin typeface="Calibri Light" panose="020F0302020204030204"/>
            </a:rPr>
            <a:t>Volunteer Programs</a:t>
          </a:r>
          <a:endParaRPr lang="en-US" sz="26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Welcome Wagon</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Block Captain</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Be Well Team</a:t>
          </a:r>
          <a:endParaRPr lang="en-US" sz="2000" kern="1200"/>
        </a:p>
      </dsp:txBody>
      <dsp:txXfrm rot="5400000">
        <a:off x="894" y="731519"/>
        <a:ext cx="2322359" cy="2194560"/>
      </dsp:txXfrm>
    </dsp:sp>
    <dsp:sp modelId="{8E8B5987-E44A-46D7-B304-07F7CAD07D82}">
      <dsp:nvSpPr>
        <dsp:cNvPr id="0" name=""/>
        <dsp:cNvSpPr/>
      </dsp:nvSpPr>
      <dsp:spPr>
        <a:xfrm rot="16200000">
          <a:off x="1829809" y="667620"/>
          <a:ext cx="3657600" cy="2322359"/>
        </a:xfrm>
        <a:prstGeom prst="flowChartManualOperation">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997" bIns="0" numCol="1" spcCol="1270" anchor="t" anchorCtr="0">
          <a:noAutofit/>
        </a:bodyPr>
        <a:lstStyle/>
        <a:p>
          <a:pPr marL="0" lvl="0" indent="0" algn="l" defTabSz="1155700" rtl="0">
            <a:lnSpc>
              <a:spcPct val="90000"/>
            </a:lnSpc>
            <a:spcBef>
              <a:spcPct val="0"/>
            </a:spcBef>
            <a:spcAft>
              <a:spcPct val="35000"/>
            </a:spcAft>
            <a:buNone/>
          </a:pPr>
          <a:r>
            <a:rPr lang="en-US" sz="2600" kern="1200">
              <a:latin typeface="Calibri Light" panose="020F0302020204030204"/>
            </a:rPr>
            <a:t>Community Engagement</a:t>
          </a:r>
          <a:endParaRPr lang="en-US" sz="26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Social Events</a:t>
          </a:r>
          <a:endParaRPr lang="en-US" sz="20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Encourage Interaction</a:t>
          </a:r>
          <a:endParaRPr lang="en-US" sz="2000" kern="1200"/>
        </a:p>
      </dsp:txBody>
      <dsp:txXfrm rot="5400000">
        <a:off x="2497430" y="731519"/>
        <a:ext cx="2322359" cy="2194560"/>
      </dsp:txXfrm>
    </dsp:sp>
    <dsp:sp modelId="{806E5BC0-8DF8-47A7-9939-717111D7381E}">
      <dsp:nvSpPr>
        <dsp:cNvPr id="0" name=""/>
        <dsp:cNvSpPr/>
      </dsp:nvSpPr>
      <dsp:spPr>
        <a:xfrm rot="16200000">
          <a:off x="4326345" y="667620"/>
          <a:ext cx="3657600" cy="2322359"/>
        </a:xfrm>
        <a:prstGeom prst="flowChartManualOperation">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65100" tIns="0" rIns="167997" bIns="0" numCol="1" spcCol="1270" anchor="t" anchorCtr="0">
          <a:noAutofit/>
        </a:bodyPr>
        <a:lstStyle/>
        <a:p>
          <a:pPr marL="0" lvl="0" indent="0" algn="l" defTabSz="1155700" rtl="0">
            <a:lnSpc>
              <a:spcPct val="90000"/>
            </a:lnSpc>
            <a:spcBef>
              <a:spcPct val="0"/>
            </a:spcBef>
            <a:spcAft>
              <a:spcPct val="35000"/>
            </a:spcAft>
            <a:buNone/>
          </a:pPr>
          <a:r>
            <a:rPr lang="en-US" sz="2600" kern="1200">
              <a:latin typeface="Calibri Light" panose="020F0302020204030204"/>
            </a:rPr>
            <a:t>Infrastructure Improvements</a:t>
          </a:r>
          <a:endParaRPr lang="en-US" sz="2600" kern="1200"/>
        </a:p>
        <a:p>
          <a:pPr marL="228600" lvl="1" indent="-228600" algn="l" defTabSz="889000" rtl="0">
            <a:lnSpc>
              <a:spcPct val="90000"/>
            </a:lnSpc>
            <a:spcBef>
              <a:spcPct val="0"/>
            </a:spcBef>
            <a:spcAft>
              <a:spcPct val="15000"/>
            </a:spcAft>
            <a:buChar char="•"/>
          </a:pPr>
          <a:r>
            <a:rPr lang="en-US" sz="2000" kern="1200">
              <a:latin typeface="Calibri Light" panose="020F0302020204030204"/>
            </a:rPr>
            <a:t>Common Areas</a:t>
          </a:r>
        </a:p>
        <a:p>
          <a:pPr marL="228600" lvl="1" indent="-228600" algn="l" defTabSz="889000" rtl="0">
            <a:lnSpc>
              <a:spcPct val="90000"/>
            </a:lnSpc>
            <a:spcBef>
              <a:spcPct val="0"/>
            </a:spcBef>
            <a:spcAft>
              <a:spcPct val="15000"/>
            </a:spcAft>
            <a:buChar char="•"/>
          </a:pPr>
          <a:r>
            <a:rPr lang="en-US" sz="2000" kern="1200">
              <a:latin typeface="Calibri Light" panose="020F0302020204030204"/>
            </a:rPr>
            <a:t>Entrance Signs</a:t>
          </a:r>
          <a:endParaRPr lang="en-US" sz="2000" kern="1200"/>
        </a:p>
        <a:p>
          <a:pPr marL="228600" lvl="1" indent="-228600" algn="l" defTabSz="889000" rtl="0">
            <a:lnSpc>
              <a:spcPct val="90000"/>
            </a:lnSpc>
            <a:spcBef>
              <a:spcPct val="0"/>
            </a:spcBef>
            <a:spcAft>
              <a:spcPct val="15000"/>
            </a:spcAft>
            <a:buChar char="•"/>
          </a:pPr>
          <a:endParaRPr lang="en-US" sz="2000" kern="1200">
            <a:latin typeface="Calibri Light" panose="020F0302020204030204"/>
          </a:endParaRPr>
        </a:p>
      </dsp:txBody>
      <dsp:txXfrm rot="5400000">
        <a:off x="4993966" y="731519"/>
        <a:ext cx="2322359" cy="21945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EDB9C4-5566-42E3-B9AE-462EE23C6404}">
      <dsp:nvSpPr>
        <dsp:cNvPr id="0" name=""/>
        <dsp:cNvSpPr/>
      </dsp:nvSpPr>
      <dsp:spPr>
        <a:xfrm>
          <a:off x="2728" y="0"/>
          <a:ext cx="2624469" cy="44547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a:lnSpc>
              <a:spcPct val="90000"/>
            </a:lnSpc>
            <a:spcBef>
              <a:spcPct val="0"/>
            </a:spcBef>
            <a:spcAft>
              <a:spcPct val="35000"/>
            </a:spcAft>
            <a:buNone/>
          </a:pPr>
          <a:r>
            <a:rPr lang="en-US" sz="5700" kern="1200">
              <a:latin typeface="Calibri Light" panose="020F0302020204030204"/>
            </a:rPr>
            <a:t>2024</a:t>
          </a:r>
          <a:endParaRPr lang="en-US" sz="5700" kern="1200"/>
        </a:p>
      </dsp:txBody>
      <dsp:txXfrm>
        <a:off x="2728" y="0"/>
        <a:ext cx="2624469" cy="1336430"/>
      </dsp:txXfrm>
    </dsp:sp>
    <dsp:sp modelId="{3F5DA8B1-0799-460F-8F2E-D3440BBAB030}">
      <dsp:nvSpPr>
        <dsp:cNvPr id="0" name=""/>
        <dsp:cNvSpPr/>
      </dsp:nvSpPr>
      <dsp:spPr>
        <a:xfrm>
          <a:off x="265175" y="1336539"/>
          <a:ext cx="2099575" cy="648965"/>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Hickory Farms Website</a:t>
          </a:r>
          <a:endParaRPr lang="en-US" sz="1200" kern="1200"/>
        </a:p>
      </dsp:txBody>
      <dsp:txXfrm>
        <a:off x="284183" y="1355547"/>
        <a:ext cx="2061559" cy="610949"/>
      </dsp:txXfrm>
    </dsp:sp>
    <dsp:sp modelId="{21A2C139-8597-4442-ABE6-071289915DBE}">
      <dsp:nvSpPr>
        <dsp:cNvPr id="0" name=""/>
        <dsp:cNvSpPr/>
      </dsp:nvSpPr>
      <dsp:spPr>
        <a:xfrm>
          <a:off x="265175" y="2085345"/>
          <a:ext cx="2099575" cy="648965"/>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Listserv</a:t>
          </a:r>
          <a:endParaRPr lang="en-US" sz="1200" kern="1200"/>
        </a:p>
      </dsp:txBody>
      <dsp:txXfrm>
        <a:off x="284183" y="2104353"/>
        <a:ext cx="2061559" cy="610949"/>
      </dsp:txXfrm>
    </dsp:sp>
    <dsp:sp modelId="{7C76032F-9941-4E53-B2DD-4300F6381628}">
      <dsp:nvSpPr>
        <dsp:cNvPr id="0" name=""/>
        <dsp:cNvSpPr/>
      </dsp:nvSpPr>
      <dsp:spPr>
        <a:xfrm>
          <a:off x="265175" y="2834151"/>
          <a:ext cx="2099575" cy="648965"/>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Little Free Libraries</a:t>
          </a:r>
          <a:endParaRPr lang="en-US" sz="1200" kern="1200"/>
        </a:p>
      </dsp:txBody>
      <dsp:txXfrm>
        <a:off x="284183" y="2853159"/>
        <a:ext cx="2061559" cy="610949"/>
      </dsp:txXfrm>
    </dsp:sp>
    <dsp:sp modelId="{9820278F-AE2D-4998-882D-589E52666139}">
      <dsp:nvSpPr>
        <dsp:cNvPr id="0" name=""/>
        <dsp:cNvSpPr/>
      </dsp:nvSpPr>
      <dsp:spPr>
        <a:xfrm>
          <a:off x="265175" y="3582956"/>
          <a:ext cx="2099575" cy="648965"/>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Select Printed Newsletters</a:t>
          </a:r>
        </a:p>
      </dsp:txBody>
      <dsp:txXfrm>
        <a:off x="284183" y="3601964"/>
        <a:ext cx="2061559" cy="610949"/>
      </dsp:txXfrm>
    </dsp:sp>
    <dsp:sp modelId="{A1ED7DAB-4570-4DB6-A9DA-D1CDDD799F45}">
      <dsp:nvSpPr>
        <dsp:cNvPr id="0" name=""/>
        <dsp:cNvSpPr/>
      </dsp:nvSpPr>
      <dsp:spPr>
        <a:xfrm>
          <a:off x="2824033" y="0"/>
          <a:ext cx="2624469" cy="4454769"/>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217170" tIns="217170" rIns="217170" bIns="217170" numCol="1" spcCol="1270" anchor="ctr" anchorCtr="0">
          <a:noAutofit/>
        </a:bodyPr>
        <a:lstStyle/>
        <a:p>
          <a:pPr marL="0" lvl="0" indent="0" algn="ctr" defTabSz="2533650" rtl="0">
            <a:lnSpc>
              <a:spcPct val="90000"/>
            </a:lnSpc>
            <a:spcBef>
              <a:spcPct val="0"/>
            </a:spcBef>
            <a:spcAft>
              <a:spcPct val="35000"/>
            </a:spcAft>
            <a:buNone/>
          </a:pPr>
          <a:r>
            <a:rPr lang="en-US" sz="5700" kern="1200">
              <a:latin typeface="Calibri Light" panose="020F0302020204030204"/>
            </a:rPr>
            <a:t> 2025 +</a:t>
          </a:r>
          <a:endParaRPr lang="en-US" sz="5700" kern="1200"/>
        </a:p>
      </dsp:txBody>
      <dsp:txXfrm>
        <a:off x="2824033" y="0"/>
        <a:ext cx="2624469" cy="1336430"/>
      </dsp:txXfrm>
    </dsp:sp>
    <dsp:sp modelId="{72723A1D-0761-48D8-BC78-2DE709749754}">
      <dsp:nvSpPr>
        <dsp:cNvPr id="0" name=""/>
        <dsp:cNvSpPr/>
      </dsp:nvSpPr>
      <dsp:spPr>
        <a:xfrm>
          <a:off x="3086480" y="1336648"/>
          <a:ext cx="2099575" cy="427694"/>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Hickory Farms Website</a:t>
          </a:r>
        </a:p>
      </dsp:txBody>
      <dsp:txXfrm>
        <a:off x="3099007" y="1349175"/>
        <a:ext cx="2074521" cy="402640"/>
      </dsp:txXfrm>
    </dsp:sp>
    <dsp:sp modelId="{6ABC6F94-3E27-4355-AF0A-D22CB196A124}">
      <dsp:nvSpPr>
        <dsp:cNvPr id="0" name=""/>
        <dsp:cNvSpPr/>
      </dsp:nvSpPr>
      <dsp:spPr>
        <a:xfrm>
          <a:off x="3086480" y="1830142"/>
          <a:ext cx="2099575" cy="427694"/>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a:lnSpc>
              <a:spcPct val="90000"/>
            </a:lnSpc>
            <a:spcBef>
              <a:spcPct val="0"/>
            </a:spcBef>
            <a:spcAft>
              <a:spcPct val="35000"/>
            </a:spcAft>
            <a:buNone/>
          </a:pPr>
          <a:r>
            <a:rPr lang="en-US" sz="1200" kern="1200">
              <a:latin typeface="Calibri Light" panose="020F0302020204030204"/>
            </a:rPr>
            <a:t>Listserv</a:t>
          </a:r>
        </a:p>
      </dsp:txBody>
      <dsp:txXfrm>
        <a:off x="3099007" y="1842669"/>
        <a:ext cx="2074521" cy="402640"/>
      </dsp:txXfrm>
    </dsp:sp>
    <dsp:sp modelId="{E468CE08-CB48-4321-B999-56ADABF36A21}">
      <dsp:nvSpPr>
        <dsp:cNvPr id="0" name=""/>
        <dsp:cNvSpPr/>
      </dsp:nvSpPr>
      <dsp:spPr>
        <a:xfrm>
          <a:off x="3086480" y="2323636"/>
          <a:ext cx="2099575" cy="427694"/>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Little Free Libraries</a:t>
          </a:r>
        </a:p>
      </dsp:txBody>
      <dsp:txXfrm>
        <a:off x="3099007" y="2336163"/>
        <a:ext cx="2074521" cy="402640"/>
      </dsp:txXfrm>
    </dsp:sp>
    <dsp:sp modelId="{581B08CC-5EF2-4094-84A4-B4AA977DD226}">
      <dsp:nvSpPr>
        <dsp:cNvPr id="0" name=""/>
        <dsp:cNvSpPr/>
      </dsp:nvSpPr>
      <dsp:spPr>
        <a:xfrm>
          <a:off x="3086480" y="2817130"/>
          <a:ext cx="2099575" cy="427694"/>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Homeowner &amp; Tenant Distribution Groups</a:t>
          </a:r>
        </a:p>
      </dsp:txBody>
      <dsp:txXfrm>
        <a:off x="3099007" y="2829657"/>
        <a:ext cx="2074521" cy="402640"/>
      </dsp:txXfrm>
    </dsp:sp>
    <dsp:sp modelId="{4B91AF16-431E-477D-BCFE-85EC9120171A}">
      <dsp:nvSpPr>
        <dsp:cNvPr id="0" name=""/>
        <dsp:cNvSpPr/>
      </dsp:nvSpPr>
      <dsp:spPr>
        <a:xfrm>
          <a:off x="3086480" y="3310624"/>
          <a:ext cx="2099575" cy="427694"/>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Block Captains</a:t>
          </a:r>
        </a:p>
      </dsp:txBody>
      <dsp:txXfrm>
        <a:off x="3099007" y="3323151"/>
        <a:ext cx="2074521" cy="402640"/>
      </dsp:txXfrm>
    </dsp:sp>
    <dsp:sp modelId="{98409CA6-8667-4AA3-9FCC-5F8F228DC343}">
      <dsp:nvSpPr>
        <dsp:cNvPr id="0" name=""/>
        <dsp:cNvSpPr/>
      </dsp:nvSpPr>
      <dsp:spPr>
        <a:xfrm>
          <a:off x="3086480" y="3804118"/>
          <a:ext cx="2099575" cy="427694"/>
        </a:xfrm>
        <a:prstGeom prst="roundRect">
          <a:avLst>
            <a:gd name="adj" fmla="val 10000"/>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22860" rIns="30480" bIns="22860" numCol="1" spcCol="1270" anchor="ctr" anchorCtr="0">
          <a:noAutofit/>
        </a:bodyPr>
        <a:lstStyle/>
        <a:p>
          <a:pPr marL="0" lvl="0" indent="0" algn="ctr" defTabSz="533400" rtl="0">
            <a:lnSpc>
              <a:spcPct val="90000"/>
            </a:lnSpc>
            <a:spcBef>
              <a:spcPct val="0"/>
            </a:spcBef>
            <a:spcAft>
              <a:spcPct val="35000"/>
            </a:spcAft>
            <a:buNone/>
          </a:pPr>
          <a:r>
            <a:rPr lang="en-US" sz="1200" kern="1200">
              <a:latin typeface="Calibri Light" panose="020F0302020204030204"/>
            </a:rPr>
            <a:t>Select Printed Newsletters</a:t>
          </a:r>
        </a:p>
      </dsp:txBody>
      <dsp:txXfrm>
        <a:off x="3099007" y="3816645"/>
        <a:ext cx="2074521" cy="4026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15C1297-65E4-468C-A2FE-F4AFACE66AD8}">
      <dsp:nvSpPr>
        <dsp:cNvPr id="0" name=""/>
        <dsp:cNvSpPr/>
      </dsp:nvSpPr>
      <dsp:spPr>
        <a:xfrm>
          <a:off x="330367" y="2260258"/>
          <a:ext cx="2642936" cy="47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0" kern="1200">
              <a:solidFill>
                <a:srgbClr val="000000"/>
              </a:solidFill>
              <a:latin typeface="Calibri"/>
              <a:ea typeface="Calibri"/>
              <a:cs typeface="Calibri"/>
            </a:rPr>
            <a:t>~</a:t>
          </a:r>
          <a:r>
            <a:rPr lang="en-US" sz="1500" kern="1200">
              <a:latin typeface="Calibri Light" panose="020F0302020204030204"/>
            </a:rPr>
            <a:t>October 2024</a:t>
          </a:r>
          <a:endParaRPr lang="en-US" sz="1500" kern="1200"/>
        </a:p>
      </dsp:txBody>
      <dsp:txXfrm>
        <a:off x="330367" y="2260258"/>
        <a:ext cx="2642936" cy="475622"/>
      </dsp:txXfrm>
    </dsp:sp>
    <dsp:sp modelId="{04F857C2-39AE-4344-BB8C-B42A31D787EA}">
      <dsp:nvSpPr>
        <dsp:cNvPr id="0" name=""/>
        <dsp:cNvSpPr/>
      </dsp:nvSpPr>
      <dsp:spPr>
        <a:xfrm>
          <a:off x="0" y="2020342"/>
          <a:ext cx="6607342" cy="168361"/>
        </a:xfrm>
        <a:prstGeom prst="rect">
          <a:avLst/>
        </a:prstGeom>
        <a:solidFill>
          <a:schemeClr val="accent1">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a:schemeClr val="lt1"/>
        </a:fontRef>
      </dsp:style>
    </dsp:sp>
    <dsp:sp modelId="{65CDD9E6-1A66-4902-95A8-11FB243A55C8}">
      <dsp:nvSpPr>
        <dsp:cNvPr id="0" name=""/>
        <dsp:cNvSpPr/>
      </dsp:nvSpPr>
      <dsp:spPr>
        <a:xfrm>
          <a:off x="198220" y="717642"/>
          <a:ext cx="2907230" cy="587162"/>
        </a:xfrm>
        <a:prstGeom prst="rect">
          <a:avLst/>
        </a:prstGeom>
        <a:solidFill>
          <a:schemeClr val="accent1">
            <a:alpha val="90000"/>
            <a:tint val="4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rtl="0">
            <a:lnSpc>
              <a:spcPct val="90000"/>
            </a:lnSpc>
            <a:spcBef>
              <a:spcPct val="0"/>
            </a:spcBef>
            <a:spcAft>
              <a:spcPct val="35000"/>
            </a:spcAft>
            <a:buNone/>
          </a:pPr>
          <a:r>
            <a:rPr lang="en-US" sz="1100" kern="1200">
              <a:solidFill>
                <a:srgbClr val="000000"/>
              </a:solidFill>
              <a:latin typeface="Calibri"/>
              <a:ea typeface="Calibri"/>
              <a:cs typeface="Calibri"/>
            </a:rPr>
            <a:t>Design Phase </a:t>
          </a:r>
          <a:r>
            <a:rPr lang="en-US" sz="1100" kern="1200">
              <a:latin typeface="Calibri"/>
              <a:cs typeface="Calibri"/>
            </a:rPr>
            <a:t>Approved &amp; starting shortly</a:t>
          </a:r>
          <a:r>
            <a:rPr lang="en-US" sz="1100" kern="1200">
              <a:latin typeface="Calibri Light" panose="020F0302020204030204"/>
            </a:rPr>
            <a:t> </a:t>
          </a:r>
          <a:endParaRPr lang="en-US" sz="1100" kern="1200"/>
        </a:p>
      </dsp:txBody>
      <dsp:txXfrm>
        <a:off x="198220" y="717642"/>
        <a:ext cx="2907230" cy="587162"/>
      </dsp:txXfrm>
    </dsp:sp>
    <dsp:sp modelId="{C28C255B-5932-4C9D-B688-F5C827AAE6D0}">
      <dsp:nvSpPr>
        <dsp:cNvPr id="0" name=""/>
        <dsp:cNvSpPr/>
      </dsp:nvSpPr>
      <dsp:spPr>
        <a:xfrm>
          <a:off x="1651835" y="1304804"/>
          <a:ext cx="0" cy="715537"/>
        </a:xfrm>
        <a:prstGeom prst="line">
          <a:avLst/>
        </a:prstGeom>
        <a:solidFill>
          <a:schemeClr val="accent1">
            <a:hueOff val="0"/>
            <a:satOff val="0"/>
            <a:lumOff val="0"/>
            <a:alphaOff val="0"/>
          </a:schemeClr>
        </a:solidFill>
        <a:ln w="6350" cap="flat" cmpd="sng" algn="ctr">
          <a:prstDash val="dash"/>
          <a:miter lim="800000"/>
        </a:ln>
        <a:effectLst/>
      </dsp:spPr>
      <dsp:style>
        <a:lnRef idx="2">
          <a:scrgbClr r="0" g="0" b="0"/>
        </a:lnRef>
        <a:fillRef idx="1">
          <a:scrgbClr r="0" g="0" b="0"/>
        </a:fillRef>
        <a:effectRef idx="0">
          <a:scrgbClr r="0" g="0" b="0"/>
        </a:effectRef>
        <a:fontRef idx="minor">
          <a:schemeClr val="lt1"/>
        </a:fontRef>
      </dsp:style>
    </dsp:sp>
    <dsp:sp modelId="{8A599DBE-7942-4FAF-9347-71F3EA7C0EB1}">
      <dsp:nvSpPr>
        <dsp:cNvPr id="0" name=""/>
        <dsp:cNvSpPr/>
      </dsp:nvSpPr>
      <dsp:spPr>
        <a:xfrm>
          <a:off x="1982202" y="1473166"/>
          <a:ext cx="2642936" cy="47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666750">
            <a:lnSpc>
              <a:spcPct val="90000"/>
            </a:lnSpc>
            <a:spcBef>
              <a:spcPct val="0"/>
            </a:spcBef>
            <a:spcAft>
              <a:spcPct val="35000"/>
            </a:spcAft>
            <a:buNone/>
            <a:defRPr b="1"/>
          </a:pPr>
          <a:r>
            <a:rPr lang="en-US" sz="1500" b="0" kern="1200">
              <a:solidFill>
                <a:srgbClr val="000000"/>
              </a:solidFill>
              <a:latin typeface="Calibri"/>
              <a:ea typeface="Calibri"/>
              <a:cs typeface="Calibri"/>
            </a:rPr>
            <a:t>~March 2026</a:t>
          </a:r>
        </a:p>
      </dsp:txBody>
      <dsp:txXfrm>
        <a:off x="1982202" y="1473166"/>
        <a:ext cx="2642936" cy="475622"/>
      </dsp:txXfrm>
    </dsp:sp>
    <dsp:sp modelId="{C3C9391A-DB4E-4454-B78A-9537B8B1415F}">
      <dsp:nvSpPr>
        <dsp:cNvPr id="0" name=""/>
        <dsp:cNvSpPr/>
      </dsp:nvSpPr>
      <dsp:spPr>
        <a:xfrm>
          <a:off x="1850055" y="2904242"/>
          <a:ext cx="2907230" cy="1174324"/>
        </a:xfrm>
        <a:prstGeom prst="rect">
          <a:avLst/>
        </a:prstGeom>
        <a:solidFill>
          <a:schemeClr val="accent1">
            <a:alpha val="90000"/>
            <a:tint val="4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latin typeface="Calibri Light" panose="020F0302020204030204"/>
            </a:rPr>
            <a:t> Design Phase (18 </a:t>
          </a:r>
          <a:r>
            <a:rPr lang="en-US" sz="1100" kern="1200" err="1">
              <a:latin typeface="Calibri Light" panose="020F0302020204030204"/>
            </a:rPr>
            <a:t>mo</a:t>
          </a:r>
          <a:r>
            <a:rPr lang="en-US" sz="1100" kern="1200">
              <a:latin typeface="Calibri Light" panose="020F0302020204030204"/>
            </a:rPr>
            <a:t>)</a:t>
          </a:r>
          <a:endParaRPr lang="en-US" sz="1100" kern="1200"/>
        </a:p>
        <a:p>
          <a:pPr marL="0" lvl="0" indent="0" algn="l" defTabSz="488950">
            <a:lnSpc>
              <a:spcPct val="90000"/>
            </a:lnSpc>
            <a:spcBef>
              <a:spcPct val="0"/>
            </a:spcBef>
            <a:spcAft>
              <a:spcPct val="35000"/>
            </a:spcAft>
            <a:buNone/>
          </a:pPr>
          <a:r>
            <a:rPr lang="en-US" sz="1100" b="1" kern="1200">
              <a:latin typeface="Calibri Light" panose="020F0302020204030204"/>
              <a:ea typeface="Calibri Light" panose="020F0302020204030204"/>
              <a:cs typeface="Calibri Light" panose="020F0302020204030204"/>
            </a:rPr>
            <a:t>Community Outreach by Rabbit Run Committee</a:t>
          </a:r>
        </a:p>
        <a:p>
          <a:pPr marL="0" lvl="0" indent="0" algn="l" defTabSz="488950">
            <a:lnSpc>
              <a:spcPct val="90000"/>
            </a:lnSpc>
            <a:spcBef>
              <a:spcPct val="0"/>
            </a:spcBef>
            <a:spcAft>
              <a:spcPct val="35000"/>
            </a:spcAft>
            <a:buNone/>
          </a:pPr>
          <a:r>
            <a:rPr lang="en-US" sz="1100" b="0" kern="1200">
              <a:solidFill>
                <a:srgbClr val="000000"/>
              </a:solidFill>
              <a:latin typeface="Calibri"/>
              <a:ea typeface="Calibri"/>
              <a:cs typeface="Calibri"/>
            </a:rPr>
            <a:t>Survey RPA</a:t>
          </a:r>
          <a:endParaRPr lang="en-US" sz="1100" b="1" kern="1200">
            <a:solidFill>
              <a:srgbClr val="000000"/>
            </a:solidFill>
          </a:endParaRPr>
        </a:p>
        <a:p>
          <a:pPr marL="0" lvl="0" indent="0" algn="l" defTabSz="488950">
            <a:lnSpc>
              <a:spcPct val="90000"/>
            </a:lnSpc>
            <a:spcBef>
              <a:spcPct val="0"/>
            </a:spcBef>
            <a:spcAft>
              <a:spcPct val="35000"/>
            </a:spcAft>
            <a:buNone/>
          </a:pPr>
          <a:r>
            <a:rPr lang="en-US" sz="1100" b="0" kern="1200">
              <a:latin typeface="Calibri"/>
              <a:ea typeface="Calibri"/>
              <a:cs typeface="Calibri"/>
            </a:rPr>
            <a:t>Obtaining easement from HF residents and adjacent property owners</a:t>
          </a:r>
          <a:endParaRPr lang="en-US" sz="1100" b="1" kern="1200">
            <a:latin typeface="Calibri Light" panose="020F0302020204030204"/>
          </a:endParaRPr>
        </a:p>
      </dsp:txBody>
      <dsp:txXfrm>
        <a:off x="1850055" y="2904242"/>
        <a:ext cx="2907230" cy="1174324"/>
      </dsp:txXfrm>
    </dsp:sp>
    <dsp:sp modelId="{FC5D3ECF-0A41-4D33-B3D6-A444BFC8D935}">
      <dsp:nvSpPr>
        <dsp:cNvPr id="0" name=""/>
        <dsp:cNvSpPr/>
      </dsp:nvSpPr>
      <dsp:spPr>
        <a:xfrm>
          <a:off x="3303671" y="2188704"/>
          <a:ext cx="0" cy="715537"/>
        </a:xfrm>
        <a:prstGeom prst="line">
          <a:avLst/>
        </a:prstGeom>
        <a:solidFill>
          <a:schemeClr val="accent1">
            <a:hueOff val="0"/>
            <a:satOff val="0"/>
            <a:lumOff val="0"/>
            <a:alphaOff val="0"/>
          </a:schemeClr>
        </a:solidFill>
        <a:ln w="6350" cap="flat" cmpd="sng" algn="ctr">
          <a:prstDash val="dash"/>
          <a:miter lim="800000"/>
        </a:ln>
        <a:effectLst/>
      </dsp:spPr>
      <dsp:style>
        <a:lnRef idx="2">
          <a:scrgbClr r="0" g="0" b="0"/>
        </a:lnRef>
        <a:fillRef idx="1">
          <a:scrgbClr r="0" g="0" b="0"/>
        </a:fillRef>
        <a:effectRef idx="0">
          <a:scrgbClr r="0" g="0" b="0"/>
        </a:effectRef>
        <a:fontRef idx="minor">
          <a:schemeClr val="lt1"/>
        </a:fontRef>
      </dsp:style>
    </dsp:sp>
    <dsp:sp modelId="{E931BDC6-643B-4E5D-BC71-2ED9069EED21}">
      <dsp:nvSpPr>
        <dsp:cNvPr id="0" name=""/>
        <dsp:cNvSpPr/>
      </dsp:nvSpPr>
      <dsp:spPr>
        <a:xfrm>
          <a:off x="1599222" y="2051910"/>
          <a:ext cx="105226" cy="1052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8CB6E21-1CA6-4F59-AAFD-71A47105397D}">
      <dsp:nvSpPr>
        <dsp:cNvPr id="0" name=""/>
        <dsp:cNvSpPr/>
      </dsp:nvSpPr>
      <dsp:spPr>
        <a:xfrm>
          <a:off x="3251057" y="2051910"/>
          <a:ext cx="105226" cy="1052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 modelId="{0912E739-30DB-45A3-8ECD-B5148EC06650}">
      <dsp:nvSpPr>
        <dsp:cNvPr id="0" name=""/>
        <dsp:cNvSpPr/>
      </dsp:nvSpPr>
      <dsp:spPr>
        <a:xfrm>
          <a:off x="3634038" y="2260258"/>
          <a:ext cx="2642936" cy="4756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666750">
            <a:lnSpc>
              <a:spcPct val="90000"/>
            </a:lnSpc>
            <a:spcBef>
              <a:spcPct val="0"/>
            </a:spcBef>
            <a:spcAft>
              <a:spcPct val="35000"/>
            </a:spcAft>
            <a:buNone/>
            <a:defRPr b="1"/>
          </a:pPr>
          <a:r>
            <a:rPr lang="en-US" sz="1500" b="0" kern="1200">
              <a:solidFill>
                <a:srgbClr val="000000"/>
              </a:solidFill>
              <a:latin typeface="Calibri"/>
              <a:ea typeface="Calibri"/>
              <a:cs typeface="Calibri"/>
            </a:rPr>
            <a:t>~Sept 2026-early 2027</a:t>
          </a:r>
          <a:endParaRPr lang="en-US" sz="1500" kern="1200"/>
        </a:p>
      </dsp:txBody>
      <dsp:txXfrm>
        <a:off x="3634038" y="2260258"/>
        <a:ext cx="2642936" cy="475622"/>
      </dsp:txXfrm>
    </dsp:sp>
    <dsp:sp modelId="{B8EC0277-27F4-4233-84E1-04D2CFEB04FF}">
      <dsp:nvSpPr>
        <dsp:cNvPr id="0" name=""/>
        <dsp:cNvSpPr/>
      </dsp:nvSpPr>
      <dsp:spPr>
        <a:xfrm>
          <a:off x="3501891" y="717642"/>
          <a:ext cx="2907230" cy="587162"/>
        </a:xfrm>
        <a:prstGeom prst="rect">
          <a:avLst/>
        </a:prstGeom>
        <a:solidFill>
          <a:schemeClr val="accent1">
            <a:alpha val="90000"/>
            <a:tint val="40000"/>
            <a:hueOff val="0"/>
            <a:satOff val="0"/>
            <a:lumOff val="0"/>
            <a:alphaOff val="0"/>
          </a:schemeClr>
        </a:solidFill>
        <a:ln w="12700" cap="flat" cmpd="sng" algn="ctr">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4775" tIns="104775" rIns="104775" bIns="104775" numCol="1" spcCol="1270" anchor="ctr" anchorCtr="0">
          <a:noAutofit/>
        </a:bodyPr>
        <a:lstStyle/>
        <a:p>
          <a:pPr marL="0" lvl="0" indent="0" algn="l" defTabSz="488950">
            <a:lnSpc>
              <a:spcPct val="90000"/>
            </a:lnSpc>
            <a:spcBef>
              <a:spcPct val="0"/>
            </a:spcBef>
            <a:spcAft>
              <a:spcPct val="35000"/>
            </a:spcAft>
            <a:buNone/>
          </a:pPr>
          <a:r>
            <a:rPr lang="en-US" sz="1100" kern="1200">
              <a:solidFill>
                <a:srgbClr val="000000"/>
              </a:solidFill>
              <a:latin typeface="Calibri"/>
              <a:ea typeface="Calibri"/>
              <a:cs typeface="Calibri"/>
            </a:rPr>
            <a:t>Construction Phase will follow (estimate 6-12 months)</a:t>
          </a:r>
          <a:endParaRPr lang="en-US" sz="1100" kern="1200"/>
        </a:p>
      </dsp:txBody>
      <dsp:txXfrm>
        <a:off x="3501891" y="717642"/>
        <a:ext cx="2907230" cy="587162"/>
      </dsp:txXfrm>
    </dsp:sp>
    <dsp:sp modelId="{C0E00A24-F020-45CA-BBF2-0D30B2AC4B1F}">
      <dsp:nvSpPr>
        <dsp:cNvPr id="0" name=""/>
        <dsp:cNvSpPr/>
      </dsp:nvSpPr>
      <dsp:spPr>
        <a:xfrm>
          <a:off x="4955506" y="1304804"/>
          <a:ext cx="0" cy="715537"/>
        </a:xfrm>
        <a:prstGeom prst="line">
          <a:avLst/>
        </a:prstGeom>
        <a:solidFill>
          <a:schemeClr val="accent1">
            <a:hueOff val="0"/>
            <a:satOff val="0"/>
            <a:lumOff val="0"/>
            <a:alphaOff val="0"/>
          </a:schemeClr>
        </a:solidFill>
        <a:ln w="6350" cap="flat" cmpd="sng" algn="ctr">
          <a:prstDash val="dash"/>
          <a:miter lim="800000"/>
        </a:ln>
        <a:effectLst/>
      </dsp:spPr>
      <dsp:style>
        <a:lnRef idx="2">
          <a:scrgbClr r="0" g="0" b="0"/>
        </a:lnRef>
        <a:fillRef idx="1">
          <a:scrgbClr r="0" g="0" b="0"/>
        </a:fillRef>
        <a:effectRef idx="0">
          <a:scrgbClr r="0" g="0" b="0"/>
        </a:effectRef>
        <a:fontRef idx="minor">
          <a:schemeClr val="lt1"/>
        </a:fontRef>
      </dsp:style>
    </dsp:sp>
    <dsp:sp modelId="{BE8A658A-4CFF-401A-AD69-257F6B94E0F8}">
      <dsp:nvSpPr>
        <dsp:cNvPr id="0" name=""/>
        <dsp:cNvSpPr/>
      </dsp:nvSpPr>
      <dsp:spPr>
        <a:xfrm>
          <a:off x="4902893" y="2051910"/>
          <a:ext cx="105226" cy="105226"/>
        </a:xfrm>
        <a:prstGeom prst="ellipse">
          <a:avLst/>
        </a:prstGeom>
        <a:solidFill>
          <a:schemeClr val="lt1">
            <a:alpha val="90000"/>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15T10:14:17.766"/>
    </inkml:context>
    <inkml:brush xml:id="br0">
      <inkml:brushProperty name="width" value="0.1" units="cm"/>
      <inkml:brushProperty name="height" value="0.1" units="cm"/>
    </inkml:brush>
  </inkml:definitions>
  <inkml:trace contextRef="#ctx0" brushRef="#br0">2097152 151552 16383 0 0,'0'0'0'0'0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4-10-15T10:14:17.765"/>
    </inkml:context>
    <inkml:brush xml:id="br0">
      <inkml:brushProperty name="width" value="0.1" units="cm"/>
      <inkml:brushProperty name="height" value="0.1" units="cm"/>
    </inkml:brush>
  </inkml:definitions>
  <inkml:trace contextRef="#ctx0" brushRef="#br0">48192 19200 16383 0 0,'0'0'0'0'0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7" name="PlaceHolder 2"/>
          <p:cNvSpPr>
            <a:spLocks noGrp="1"/>
          </p:cNvSpPr>
          <p:nvPr>
            <p:ph type="subTitle"/>
          </p:nvPr>
        </p:nvSpPr>
        <p:spPr>
          <a:xfrm>
            <a:off x="838080" y="1825560"/>
            <a:ext cx="10514880" cy="3669840"/>
          </a:xfrm>
          <a:prstGeom prst="rect">
            <a:avLst/>
          </a:prstGeom>
          <a:noFill/>
          <a:ln w="0">
            <a:noFill/>
          </a:ln>
        </p:spPr>
        <p:txBody>
          <a:bodyPr lIns="0" tIns="0" rIns="0" bIns="0" anchor="ctr">
            <a:noAutofit/>
          </a:bodyPr>
          <a:lstStyle/>
          <a:p>
            <a:pPr indent="0" algn="ctr">
              <a:buNone/>
            </a:pPr>
            <a:endParaRPr lang="en-US" sz="3200" b="0" strike="noStrike" spc="-1">
              <a:solidFill>
                <a:srgbClr val="000000"/>
              </a:solidFill>
              <a:latin typeface="Arial"/>
            </a:endParaRPr>
          </a:p>
        </p:txBody>
      </p:sp>
      <p:sp>
        <p:nvSpPr>
          <p:cNvPr id="4" name="PlaceHolder 3"/>
          <p:cNvSpPr>
            <a:spLocks noGrp="1"/>
          </p:cNvSpPr>
          <p:nvPr>
            <p:ph type="sldNum" idx="1"/>
          </p:nvPr>
        </p:nvSpPr>
        <p:spPr/>
        <p:txBody>
          <a:bodyPr/>
          <a:lstStyle/>
          <a:p>
            <a:fld id="{2180B8D5-9144-4C65-B6CF-E4DFF3D33ED2}"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15" name="PlaceHolder 2"/>
          <p:cNvSpPr>
            <a:spLocks noGrp="1"/>
          </p:cNvSpPr>
          <p:nvPr>
            <p:ph/>
          </p:nvPr>
        </p:nvSpPr>
        <p:spPr>
          <a:xfrm>
            <a:off x="838080" y="1825560"/>
            <a:ext cx="10514880" cy="3669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4" name="PlaceHolder 3"/>
          <p:cNvSpPr>
            <a:spLocks noGrp="1"/>
          </p:cNvSpPr>
          <p:nvPr>
            <p:ph type="sldNum" idx="2"/>
          </p:nvPr>
        </p:nvSpPr>
        <p:spPr/>
        <p:txBody>
          <a:bodyPr/>
          <a:lstStyle/>
          <a:p>
            <a:fld id="{B158B5AC-8B8F-4708-AB29-65D79B6ED649}"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pPr indent="0" algn="ctr">
              <a:buNone/>
            </a:pPr>
            <a:endParaRPr lang="en-US" sz="4400" b="0" strike="noStrike" spc="-1">
              <a:solidFill>
                <a:srgbClr val="000000"/>
              </a:solidFill>
              <a:latin typeface="Arial"/>
            </a:endParaRPr>
          </a:p>
        </p:txBody>
      </p:sp>
      <p:sp>
        <p:nvSpPr>
          <p:cNvPr id="28" name="PlaceHolder 2"/>
          <p:cNvSpPr>
            <a:spLocks noGrp="1"/>
          </p:cNvSpPr>
          <p:nvPr>
            <p:ph/>
          </p:nvPr>
        </p:nvSpPr>
        <p:spPr>
          <a:xfrm>
            <a:off x="838080" y="1825560"/>
            <a:ext cx="5131080" cy="3669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29" name="PlaceHolder 3"/>
          <p:cNvSpPr>
            <a:spLocks noGrp="1"/>
          </p:cNvSpPr>
          <p:nvPr>
            <p:ph/>
          </p:nvPr>
        </p:nvSpPr>
        <p:spPr>
          <a:xfrm>
            <a:off x="6226200" y="1825560"/>
            <a:ext cx="5131080" cy="3669840"/>
          </a:xfrm>
          <a:prstGeom prst="rect">
            <a:avLst/>
          </a:prstGeom>
          <a:noFill/>
          <a:ln w="0">
            <a:noFill/>
          </a:ln>
        </p:spPr>
        <p:txBody>
          <a:bodyPr lIns="0" tIns="0" rIns="0" bIns="0" anchor="t">
            <a:normAutofit/>
          </a:bodyPr>
          <a:lstStyle/>
          <a:p>
            <a:pPr indent="0">
              <a:spcBef>
                <a:spcPts val="1417"/>
              </a:spcBef>
              <a:buNone/>
            </a:pPr>
            <a:endParaRPr lang="en-US" sz="3200" b="0" strike="noStrike" spc="-1">
              <a:solidFill>
                <a:srgbClr val="000000"/>
              </a:solidFill>
              <a:latin typeface="Arial"/>
            </a:endParaRPr>
          </a:p>
        </p:txBody>
      </p:sp>
      <p:sp>
        <p:nvSpPr>
          <p:cNvPr id="5" name="PlaceHolder 4"/>
          <p:cNvSpPr>
            <a:spLocks noGrp="1"/>
          </p:cNvSpPr>
          <p:nvPr>
            <p:ph type="sldNum" idx="4"/>
          </p:nvPr>
        </p:nvSpPr>
        <p:spPr/>
        <p:txBody>
          <a:bodyPr/>
          <a:lstStyle/>
          <a:p>
            <a:fld id="{3D4798BD-1DE2-4959-932A-25CEC8513E63}"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4" name="PlaceHolder 1"/>
          <p:cNvSpPr>
            <a:spLocks noGrp="1"/>
          </p:cNvSpPr>
          <p:nvPr>
            <p:ph type="title"/>
          </p:nvPr>
        </p:nvSpPr>
        <p:spPr>
          <a:xfrm>
            <a:off x="838080" y="365040"/>
            <a:ext cx="10515240" cy="1325160"/>
          </a:xfrm>
          <a:prstGeom prst="rect">
            <a:avLst/>
          </a:prstGeom>
          <a:noFill/>
          <a:ln w="0">
            <a:noFill/>
          </a:ln>
        </p:spPr>
        <p:txBody>
          <a:bodyPr lIns="0" tIns="0" rIns="0" bIns="0" anchor="ctr">
            <a:noAutofit/>
          </a:bodyPr>
          <a:lstStyle/>
          <a:p>
            <a:pPr indent="0">
              <a:buNone/>
            </a:pPr>
            <a:endParaRPr lang="en-US" sz="1800" b="0" strike="noStrike" spc="-1">
              <a:solidFill>
                <a:schemeClr val="dk1"/>
              </a:solidFill>
              <a:latin typeface="Calibri"/>
            </a:endParaRPr>
          </a:p>
        </p:txBody>
      </p:sp>
      <p:sp>
        <p:nvSpPr>
          <p:cNvPr id="15" name="PlaceHolder 2"/>
          <p:cNvSpPr>
            <a:spLocks noGrp="1"/>
          </p:cNvSpPr>
          <p:nvPr>
            <p:ph/>
          </p:nvPr>
        </p:nvSpPr>
        <p:spPr>
          <a:xfrm>
            <a:off x="838080" y="1825560"/>
            <a:ext cx="10515240" cy="3670200"/>
          </a:xfrm>
          <a:prstGeom prst="rect">
            <a:avLst/>
          </a:prstGeom>
          <a:noFill/>
          <a:ln w="0">
            <a:noFill/>
          </a:ln>
        </p:spPr>
        <p:txBody>
          <a:bodyPr lIns="0" tIns="0" rIns="0" bIns="0" anchor="t">
            <a:normAutofit/>
          </a:bodyPr>
          <a:lstStyle/>
          <a:p>
            <a:pPr indent="0">
              <a:lnSpc>
                <a:spcPct val="90000"/>
              </a:lnSpc>
              <a:spcBef>
                <a:spcPts val="1417"/>
              </a:spcBef>
              <a:buNone/>
            </a:pPr>
            <a:endParaRPr lang="en-US" sz="2800" b="0" strike="noStrike" spc="-1">
              <a:solidFill>
                <a:schemeClr val="dk1"/>
              </a:solidFill>
              <a:latin typeface="Arial"/>
            </a:endParaRPr>
          </a:p>
        </p:txBody>
      </p:sp>
      <p:sp>
        <p:nvSpPr>
          <p:cNvPr id="4" name="PlaceHolder 3"/>
          <p:cNvSpPr>
            <a:spLocks noGrp="1"/>
          </p:cNvSpPr>
          <p:nvPr>
            <p:ph type="sldNum" idx="2"/>
          </p:nvPr>
        </p:nvSpPr>
        <p:spPr/>
        <p:txBody>
          <a:bodyPr/>
          <a:lstStyle/>
          <a:p>
            <a:fld id="{19440C79-22AC-45AC-BE81-37EC81531A50}" type="slidenum">
              <a:t>‹#›</a:t>
            </a:fld>
            <a:endParaRPr/>
          </a:p>
        </p:txBody>
      </p:sp>
    </p:spTree>
    <p:extLst>
      <p:ext uri="{BB962C8B-B14F-4D97-AF65-F5344CB8AC3E}">
        <p14:creationId xmlns:p14="http://schemas.microsoft.com/office/powerpoint/2010/main" val="19536158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6CE7D5-CF57-46EF-B807-FDD0502418D4}" type="datetimeFigureOut">
              <a:rPr lang="en-US" smtClean="0"/>
              <a:t>12/5/2024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jpeg"/></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 name="Picture 7" descr="A picture containing text, clipart&#10;&#10;Description automatically generated"/>
          <p:cNvPicPr/>
          <p:nvPr/>
        </p:nvPicPr>
        <p:blipFill>
          <a:blip r:embed="rId3"/>
          <a:stretch/>
        </p:blipFill>
        <p:spPr>
          <a:xfrm>
            <a:off x="178920" y="5682600"/>
            <a:ext cx="3242880" cy="1082520"/>
          </a:xfrm>
          <a:prstGeom prst="rect">
            <a:avLst/>
          </a:prstGeom>
          <a:ln w="0">
            <a:noFill/>
          </a:ln>
        </p:spPr>
      </p:pic>
      <p:sp>
        <p:nvSpPr>
          <p:cNvPr id="7" name="Rectangle 8"/>
          <p:cNvSpPr/>
          <p:nvPr/>
        </p:nvSpPr>
        <p:spPr>
          <a:xfrm>
            <a:off x="0" y="0"/>
            <a:ext cx="12191400" cy="178200"/>
          </a:xfrm>
          <a:prstGeom prst="rect">
            <a:avLst/>
          </a:prstGeom>
          <a:solidFill>
            <a:srgbClr val="6C7E3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alibri"/>
            </a:endParaRPr>
          </a:p>
        </p:txBody>
      </p:sp>
      <p:sp>
        <p:nvSpPr>
          <p:cNvPr id="2" name="TextBox 9"/>
          <p:cNvSpPr/>
          <p:nvPr/>
        </p:nvSpPr>
        <p:spPr>
          <a:xfrm>
            <a:off x="3140640" y="-765360"/>
            <a:ext cx="1839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en-US" sz="1800" b="0" strike="noStrike" spc="-1">
              <a:solidFill>
                <a:schemeClr val="dk1"/>
              </a:solidFill>
              <a:latin typeface="Calibri"/>
            </a:endParaRPr>
          </a:p>
        </p:txBody>
      </p:sp>
      <p:sp>
        <p:nvSpPr>
          <p:cNvPr id="3"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4" name="PlaceHolder 2"/>
          <p:cNvSpPr>
            <a:spLocks noGrp="1"/>
          </p:cNvSpPr>
          <p:nvPr>
            <p:ph type="sldNum" idx="1"/>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chemeClr val="dk1">
                    <a:tint val="75000"/>
                  </a:schemeClr>
                </a:solidFill>
                <a:latin typeface="Calibri"/>
              </a:defRPr>
            </a:lvl1pPr>
          </a:lstStyle>
          <a:p>
            <a:pPr indent="0" algn="r" defTabSz="914400">
              <a:lnSpc>
                <a:spcPct val="100000"/>
              </a:lnSpc>
              <a:buNone/>
              <a:tabLst>
                <a:tab pos="0" algn="l"/>
              </a:tabLst>
            </a:pPr>
            <a:fld id="{2751961B-683F-422B-966E-DFDC4E8C9553}" type="slidenum">
              <a:rPr lang="en-US" sz="1200" b="0" strike="noStrike" spc="-1">
                <a:solidFill>
                  <a:schemeClr val="dk1">
                    <a:tint val="75000"/>
                  </a:schemeClr>
                </a:solidFill>
                <a:latin typeface="Calibri"/>
              </a:rPr>
              <a:t>‹#›</a:t>
            </a:fld>
            <a:endParaRPr lang="en-US" sz="1200" b="0" strike="noStrike" spc="-1">
              <a:solidFill>
                <a:srgbClr val="000000"/>
              </a:solidFill>
              <a:latin typeface="Times New Roman"/>
            </a:endParaRPr>
          </a:p>
        </p:txBody>
      </p:sp>
      <p:sp>
        <p:nvSpPr>
          <p:cNvPr id="5" name="PlaceHolder 3"/>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24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20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20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20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2000" b="0" strike="noStrike" spc="-1">
                <a:solidFill>
                  <a:srgbClr val="000000"/>
                </a:solidFill>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 name="Picture 7" descr="A picture containing text, clipart&#10;&#10;Description automatically generated"/>
          <p:cNvPicPr/>
          <p:nvPr/>
        </p:nvPicPr>
        <p:blipFill>
          <a:blip r:embed="rId3"/>
          <a:stretch/>
        </p:blipFill>
        <p:spPr>
          <a:xfrm>
            <a:off x="178920" y="5682600"/>
            <a:ext cx="3242880" cy="1082520"/>
          </a:xfrm>
          <a:prstGeom prst="rect">
            <a:avLst/>
          </a:prstGeom>
          <a:ln w="0">
            <a:noFill/>
          </a:ln>
        </p:spPr>
      </p:pic>
      <p:sp>
        <p:nvSpPr>
          <p:cNvPr id="9" name="Rectangle 8"/>
          <p:cNvSpPr/>
          <p:nvPr/>
        </p:nvSpPr>
        <p:spPr>
          <a:xfrm>
            <a:off x="0" y="0"/>
            <a:ext cx="12191400" cy="178200"/>
          </a:xfrm>
          <a:prstGeom prst="rect">
            <a:avLst/>
          </a:prstGeom>
          <a:solidFill>
            <a:srgbClr val="6C7E3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alibri"/>
            </a:endParaRPr>
          </a:p>
        </p:txBody>
      </p:sp>
      <p:sp>
        <p:nvSpPr>
          <p:cNvPr id="10" name="TextBox 9"/>
          <p:cNvSpPr/>
          <p:nvPr/>
        </p:nvSpPr>
        <p:spPr>
          <a:xfrm>
            <a:off x="3140640" y="-765360"/>
            <a:ext cx="1839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en-US" sz="1800" b="0" strike="noStrike" spc="-1">
              <a:solidFill>
                <a:schemeClr val="dk1"/>
              </a:solidFill>
              <a:latin typeface="Calibri"/>
            </a:endParaRPr>
          </a:p>
        </p:txBody>
      </p:sp>
      <p:sp>
        <p:nvSpPr>
          <p:cNvPr id="11"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12" name="PlaceHolder 2"/>
          <p:cNvSpPr>
            <a:spLocks noGrp="1"/>
          </p:cNvSpPr>
          <p:nvPr>
            <p:ph type="body"/>
          </p:nvPr>
        </p:nvSpPr>
        <p:spPr>
          <a:xfrm>
            <a:off x="838080" y="1825560"/>
            <a:ext cx="10514880" cy="36698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13" name="PlaceHolder 3"/>
          <p:cNvSpPr>
            <a:spLocks noGrp="1"/>
          </p:cNvSpPr>
          <p:nvPr>
            <p:ph type="sldNum" idx="2"/>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chemeClr val="dk1">
                    <a:tint val="75000"/>
                  </a:schemeClr>
                </a:solidFill>
                <a:latin typeface="Calibri"/>
              </a:defRPr>
            </a:lvl1pPr>
          </a:lstStyle>
          <a:p>
            <a:pPr indent="0" algn="r" defTabSz="914400">
              <a:lnSpc>
                <a:spcPct val="100000"/>
              </a:lnSpc>
              <a:buNone/>
              <a:tabLst>
                <a:tab pos="0" algn="l"/>
              </a:tabLst>
            </a:pPr>
            <a:fld id="{F427B75F-6B6B-4E57-89D4-3C5F92B62325}" type="slidenum">
              <a:rPr lang="en-US" sz="1200" b="0" strike="noStrike" spc="-1">
                <a:solidFill>
                  <a:schemeClr val="dk1">
                    <a:tint val="75000"/>
                  </a:schemeClr>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0" name="Picture 7" descr="A picture containing text, clipart&#10;&#10;Description automatically generated"/>
          <p:cNvPicPr/>
          <p:nvPr/>
        </p:nvPicPr>
        <p:blipFill>
          <a:blip r:embed="rId4"/>
          <a:stretch/>
        </p:blipFill>
        <p:spPr>
          <a:xfrm>
            <a:off x="178920" y="5682600"/>
            <a:ext cx="3242880" cy="1082520"/>
          </a:xfrm>
          <a:prstGeom prst="rect">
            <a:avLst/>
          </a:prstGeom>
          <a:ln w="0">
            <a:noFill/>
          </a:ln>
        </p:spPr>
      </p:pic>
      <p:sp>
        <p:nvSpPr>
          <p:cNvPr id="21" name="Rectangle 8"/>
          <p:cNvSpPr/>
          <p:nvPr/>
        </p:nvSpPr>
        <p:spPr>
          <a:xfrm>
            <a:off x="0" y="0"/>
            <a:ext cx="12191400" cy="178200"/>
          </a:xfrm>
          <a:prstGeom prst="rect">
            <a:avLst/>
          </a:prstGeom>
          <a:solidFill>
            <a:srgbClr val="6C7E33"/>
          </a:solidFill>
          <a:ln>
            <a:noFill/>
          </a:ln>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defTabSz="914400">
              <a:lnSpc>
                <a:spcPct val="100000"/>
              </a:lnSpc>
            </a:pPr>
            <a:endParaRPr lang="en-US" sz="1800" b="0" strike="noStrike" spc="-1">
              <a:solidFill>
                <a:schemeClr val="lt1"/>
              </a:solidFill>
              <a:latin typeface="Calibri"/>
            </a:endParaRPr>
          </a:p>
        </p:txBody>
      </p:sp>
      <p:sp>
        <p:nvSpPr>
          <p:cNvPr id="22" name="TextBox 9"/>
          <p:cNvSpPr/>
          <p:nvPr/>
        </p:nvSpPr>
        <p:spPr>
          <a:xfrm>
            <a:off x="3140640" y="-765360"/>
            <a:ext cx="183960" cy="3686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defTabSz="914400">
              <a:lnSpc>
                <a:spcPct val="100000"/>
              </a:lnSpc>
            </a:pPr>
            <a:endParaRPr lang="en-US" sz="1800" b="0" strike="noStrike" spc="-1">
              <a:solidFill>
                <a:schemeClr val="dk1"/>
              </a:solidFill>
              <a:latin typeface="Calibri"/>
            </a:endParaRPr>
          </a:p>
        </p:txBody>
      </p:sp>
      <p:sp>
        <p:nvSpPr>
          <p:cNvPr id="23" name="PlaceHolder 1"/>
          <p:cNvSpPr>
            <a:spLocks noGrp="1"/>
          </p:cNvSpPr>
          <p:nvPr>
            <p:ph type="title"/>
          </p:nvPr>
        </p:nvSpPr>
        <p:spPr>
          <a:xfrm>
            <a:off x="838080" y="365040"/>
            <a:ext cx="10514880" cy="1324800"/>
          </a:xfrm>
          <a:prstGeom prst="rect">
            <a:avLst/>
          </a:prstGeom>
          <a:noFill/>
          <a:ln w="0">
            <a:noFill/>
          </a:ln>
        </p:spPr>
        <p:txBody>
          <a:bodyPr lIns="0" tIns="0" rIns="0" bIns="0" anchor="ctr">
            <a:noAutofit/>
          </a:bodyPr>
          <a:lstStyle/>
          <a:p>
            <a:pPr indent="0">
              <a:buNone/>
            </a:pPr>
            <a:r>
              <a:rPr lang="en-US" sz="1800" b="0" strike="noStrike" spc="-1">
                <a:solidFill>
                  <a:srgbClr val="000000"/>
                </a:solidFill>
                <a:latin typeface="Arial"/>
              </a:rPr>
              <a:t>Click to edit the title text format</a:t>
            </a:r>
          </a:p>
        </p:txBody>
      </p:sp>
      <p:sp>
        <p:nvSpPr>
          <p:cNvPr id="24" name="PlaceHolder 2"/>
          <p:cNvSpPr>
            <a:spLocks noGrp="1"/>
          </p:cNvSpPr>
          <p:nvPr>
            <p:ph type="body"/>
          </p:nvPr>
        </p:nvSpPr>
        <p:spPr>
          <a:xfrm>
            <a:off x="838080" y="1825560"/>
            <a:ext cx="5130720" cy="36698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25" name="PlaceHolder 3"/>
          <p:cNvSpPr>
            <a:spLocks noGrp="1"/>
          </p:cNvSpPr>
          <p:nvPr>
            <p:ph type="body"/>
          </p:nvPr>
        </p:nvSpPr>
        <p:spPr>
          <a:xfrm>
            <a:off x="6226200" y="1825560"/>
            <a:ext cx="5130720" cy="366984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1800" b="0" strike="noStrike" spc="-1">
                <a:solidFill>
                  <a:srgbClr val="000000"/>
                </a:solidFill>
                <a:latin typeface="Arial"/>
              </a:rPr>
              <a:t>Click to edit the outline text format</a:t>
            </a:r>
          </a:p>
          <a:p>
            <a:pPr marL="864000" lvl="1" indent="-324000">
              <a:spcBef>
                <a:spcPts val="1134"/>
              </a:spcBef>
              <a:buClr>
                <a:srgbClr val="000000"/>
              </a:buClr>
              <a:buSzPct val="75000"/>
              <a:buFont typeface="Symbol" charset="2"/>
              <a:buChar char=""/>
            </a:pPr>
            <a:r>
              <a:rPr lang="en-US" sz="1800" b="0" strike="noStrike" spc="-1">
                <a:solidFill>
                  <a:srgbClr val="000000"/>
                </a:solidFill>
                <a:latin typeface="Arial"/>
              </a:rPr>
              <a:t>Second Outline Level</a:t>
            </a:r>
          </a:p>
          <a:p>
            <a:pPr marL="1296000" lvl="2" indent="-288000">
              <a:spcBef>
                <a:spcPts val="850"/>
              </a:spcBef>
              <a:buClr>
                <a:srgbClr val="000000"/>
              </a:buClr>
              <a:buSzPct val="45000"/>
              <a:buFont typeface="Wingdings" charset="2"/>
              <a:buChar char=""/>
            </a:pPr>
            <a:r>
              <a:rPr lang="en-US" sz="1800" b="0" strike="noStrike" spc="-1">
                <a:solidFill>
                  <a:srgbClr val="000000"/>
                </a:solidFill>
                <a:latin typeface="Arial"/>
              </a:rPr>
              <a:t>Third Outline Level</a:t>
            </a:r>
          </a:p>
          <a:p>
            <a:pPr marL="1728000" lvl="3" indent="-216000">
              <a:spcBef>
                <a:spcPts val="567"/>
              </a:spcBef>
              <a:buClr>
                <a:srgbClr val="000000"/>
              </a:buClr>
              <a:buSzPct val="75000"/>
              <a:buFont typeface="Symbol" charset="2"/>
              <a:buChar char=""/>
            </a:pPr>
            <a:r>
              <a:rPr lang="en-US" sz="1800" b="0" strike="noStrike" spc="-1">
                <a:solidFill>
                  <a:srgbClr val="000000"/>
                </a:solidFill>
                <a:latin typeface="Arial"/>
              </a:rPr>
              <a:t>Fourth Outline Level</a:t>
            </a:r>
          </a:p>
          <a:p>
            <a:pPr marL="2160000" lvl="4" indent="-216000">
              <a:spcBef>
                <a:spcPts val="283"/>
              </a:spcBef>
              <a:buClr>
                <a:srgbClr val="000000"/>
              </a:buClr>
              <a:buSzPct val="45000"/>
              <a:buFont typeface="Wingdings" charset="2"/>
              <a:buChar char=""/>
            </a:pPr>
            <a:r>
              <a:rPr lang="en-US" sz="1800" b="0" strike="noStrike" spc="-1">
                <a:solidFill>
                  <a:srgbClr val="000000"/>
                </a:solidFill>
                <a:latin typeface="Arial"/>
              </a:rPr>
              <a:t>Fifth Outline Level</a:t>
            </a:r>
          </a:p>
          <a:p>
            <a:pPr marL="2592000" lvl="5" indent="-216000">
              <a:spcBef>
                <a:spcPts val="283"/>
              </a:spcBef>
              <a:buClr>
                <a:srgbClr val="000000"/>
              </a:buClr>
              <a:buSzPct val="45000"/>
              <a:buFont typeface="Wingdings" charset="2"/>
              <a:buChar char=""/>
            </a:pPr>
            <a:r>
              <a:rPr lang="en-US" sz="1800" b="0" strike="noStrike" spc="-1">
                <a:solidFill>
                  <a:srgbClr val="000000"/>
                </a:solidFill>
                <a:latin typeface="Arial"/>
              </a:rPr>
              <a:t>Sixth Outline Level</a:t>
            </a:r>
          </a:p>
          <a:p>
            <a:pPr marL="3024000" lvl="6" indent="-216000">
              <a:spcBef>
                <a:spcPts val="283"/>
              </a:spcBef>
              <a:buClr>
                <a:srgbClr val="000000"/>
              </a:buClr>
              <a:buSzPct val="45000"/>
              <a:buFont typeface="Wingdings" charset="2"/>
              <a:buChar char=""/>
            </a:pPr>
            <a:r>
              <a:rPr lang="en-US" sz="1800" b="0" strike="noStrike" spc="-1">
                <a:solidFill>
                  <a:srgbClr val="000000"/>
                </a:solidFill>
                <a:latin typeface="Arial"/>
              </a:rPr>
              <a:t>Seventh Outline Level</a:t>
            </a:r>
          </a:p>
        </p:txBody>
      </p:sp>
      <p:sp>
        <p:nvSpPr>
          <p:cNvPr id="26" name="PlaceHolder 4"/>
          <p:cNvSpPr>
            <a:spLocks noGrp="1"/>
          </p:cNvSpPr>
          <p:nvPr>
            <p:ph type="sldNum" idx="4"/>
          </p:nvPr>
        </p:nvSpPr>
        <p:spPr>
          <a:xfrm>
            <a:off x="8610480" y="6356520"/>
            <a:ext cx="2742480" cy="36432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en-US" sz="1200" b="0" strike="noStrike" spc="-1">
                <a:solidFill>
                  <a:schemeClr val="dk1">
                    <a:tint val="75000"/>
                  </a:schemeClr>
                </a:solidFill>
                <a:latin typeface="Calibri"/>
              </a:defRPr>
            </a:lvl1pPr>
          </a:lstStyle>
          <a:p>
            <a:pPr indent="0" algn="r" defTabSz="914400">
              <a:lnSpc>
                <a:spcPct val="100000"/>
              </a:lnSpc>
              <a:buNone/>
              <a:tabLst>
                <a:tab pos="0" algn="l"/>
              </a:tabLst>
            </a:pPr>
            <a:fld id="{7076C9D0-FA7E-4CDC-997E-8CFECC1513A9}" type="slidenum">
              <a:rPr lang="en-US" sz="1200" b="0" strike="noStrike" spc="-1">
                <a:solidFill>
                  <a:schemeClr val="dk1">
                    <a:tint val="75000"/>
                  </a:schemeClr>
                </a:solidFill>
                <a:latin typeface="Calibri"/>
              </a:rPr>
              <a:t>‹#›</a:t>
            </a:fld>
            <a:endParaRPr lang="en-US" sz="1200" b="0" strike="noStrike" spc="-1">
              <a:solidFill>
                <a:srgbClr val="000000"/>
              </a:solidFill>
              <a:latin typeface="Times New Roman"/>
            </a:endParaRPr>
          </a:p>
        </p:txBody>
      </p:sp>
    </p:spTree>
  </p:cSld>
  <p:clrMap bg1="lt1" tx1="dk1" bg2="lt2" tx2="dk2" accent1="accent1" accent2="accent2" accent3="accent3" accent4="accent4" accent5="accent5" accent6="accent6" hlink="hlink" folHlink="folHlink"/>
  <p:sldLayoutIdLst>
    <p:sldLayoutId id="2147483655" r:id="rId1"/>
    <p:sldLayoutId id="2147483656"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46CE7D5-CF57-46EF-B807-FDD0502418D4}" type="datetimeFigureOut">
              <a:rPr lang="en-US" smtClean="0"/>
              <a:t>12/5/2024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www.fairfaxcounty.gov/publicworks/stormwater/plans-projects/old-courtho" TargetMode="External"/><Relationship Id="rId2" Type="http://schemas.openxmlformats.org/officeDocument/2006/relationships/hyperlink" Target="https://www.fairfaxcounty.gov/publicworks/node/734?auHash=rVaSsPaV7PrBD9f70"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customXml" Target="../ink/ink1.xml"/><Relationship Id="rId1" Type="http://schemas.openxmlformats.org/officeDocument/2006/relationships/slideLayout" Target="../slideLayouts/slideLayout3.xml"/><Relationship Id="rId4" Type="http://schemas.openxmlformats.org/officeDocument/2006/relationships/customXml" Target="../ink/ink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PlaceHolder 1"/>
          <p:cNvSpPr>
            <a:spLocks noGrp="1"/>
          </p:cNvSpPr>
          <p:nvPr>
            <p:ph type="title"/>
          </p:nvPr>
        </p:nvSpPr>
        <p:spPr>
          <a:xfrm>
            <a:off x="1550880" y="1512559"/>
            <a:ext cx="9143280" cy="2386800"/>
          </a:xfrm>
          <a:prstGeom prst="rect">
            <a:avLst/>
          </a:prstGeom>
          <a:noFill/>
          <a:ln w="0">
            <a:noFill/>
          </a:ln>
        </p:spPr>
        <p:txBody>
          <a:bodyPr lIns="91440" tIns="45720" rIns="91440" bIns="45720" anchor="b">
            <a:normAutofit fontScale="90000"/>
          </a:bodyPr>
          <a:lstStyle/>
          <a:p>
            <a:pPr indent="0" algn="ctr" defTabSz="914400">
              <a:lnSpc>
                <a:spcPct val="90000"/>
              </a:lnSpc>
              <a:buNone/>
              <a:tabLst>
                <a:tab pos="0" algn="l"/>
              </a:tabLst>
            </a:pPr>
            <a:r>
              <a:rPr lang="en-US" sz="6000" b="1" strike="noStrike" spc="-1">
                <a:solidFill>
                  <a:schemeClr val="dk1"/>
                </a:solidFill>
                <a:latin typeface="Arial"/>
              </a:rPr>
              <a:t>2024 Hickory Farms Community Association Annual Meeting </a:t>
            </a:r>
            <a:endParaRPr lang="en-US" sz="6000" b="0" strike="noStrike" spc="-1">
              <a:solidFill>
                <a:srgbClr val="000000"/>
              </a:solidFill>
              <a:latin typeface="Arial"/>
            </a:endParaRPr>
          </a:p>
        </p:txBody>
      </p:sp>
      <p:sp>
        <p:nvSpPr>
          <p:cNvPr id="53" name="PlaceHolder 2"/>
          <p:cNvSpPr>
            <a:spLocks noGrp="1"/>
          </p:cNvSpPr>
          <p:nvPr>
            <p:ph type="subTitle"/>
          </p:nvPr>
        </p:nvSpPr>
        <p:spPr>
          <a:xfrm>
            <a:off x="1416600" y="4310280"/>
            <a:ext cx="9143280" cy="467280"/>
          </a:xfrm>
          <a:prstGeom prst="rect">
            <a:avLst/>
          </a:prstGeom>
          <a:noFill/>
          <a:ln w="0">
            <a:noFill/>
          </a:ln>
        </p:spPr>
        <p:txBody>
          <a:bodyPr lIns="91440" tIns="45720" rIns="91440" bIns="45720" anchor="t">
            <a:noAutofit/>
          </a:bodyPr>
          <a:lstStyle/>
          <a:p>
            <a:pPr indent="0" algn="ctr" defTabSz="914400">
              <a:lnSpc>
                <a:spcPct val="90000"/>
              </a:lnSpc>
              <a:spcBef>
                <a:spcPts val="1001"/>
              </a:spcBef>
              <a:buNone/>
              <a:tabLst>
                <a:tab pos="0" algn="l"/>
              </a:tabLst>
            </a:pPr>
            <a:r>
              <a:rPr lang="en-US" sz="2800" b="0" strike="noStrike" spc="-1">
                <a:solidFill>
                  <a:schemeClr val="dk1"/>
                </a:solidFill>
                <a:latin typeface="Arial"/>
              </a:rPr>
              <a:t>October 15, 2024</a:t>
            </a:r>
            <a:endParaRPr lang="en-US" sz="2800" b="0" strike="noStrike" spc="-1">
              <a:solidFill>
                <a:srgbClr val="000000"/>
              </a:solidFill>
              <a:latin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B3F26-8FC5-BB3C-B3FA-A0B16FB50789}"/>
              </a:ext>
            </a:extLst>
          </p:cNvPr>
          <p:cNvSpPr>
            <a:spLocks noGrp="1"/>
          </p:cNvSpPr>
          <p:nvPr>
            <p:ph type="title"/>
          </p:nvPr>
        </p:nvSpPr>
        <p:spPr/>
        <p:txBody>
          <a:bodyPr/>
          <a:lstStyle/>
          <a:p>
            <a:r>
              <a:rPr lang="en-US">
                <a:ea typeface="Calibri Light"/>
                <a:cs typeface="Calibri Light"/>
              </a:rPr>
              <a:t>Bluebird Trail &amp; Purple Martin Colony 2024</a:t>
            </a:r>
            <a:endParaRPr lang="en-US"/>
          </a:p>
        </p:txBody>
      </p:sp>
      <p:sp>
        <p:nvSpPr>
          <p:cNvPr id="3" name="Content Placeholder 2">
            <a:extLst>
              <a:ext uri="{FF2B5EF4-FFF2-40B4-BE49-F238E27FC236}">
                <a16:creationId xmlns:a16="http://schemas.microsoft.com/office/drawing/2014/main" id="{79572F86-E2FF-11BC-1A88-13E26377F051}"/>
              </a:ext>
            </a:extLst>
          </p:cNvPr>
          <p:cNvSpPr>
            <a:spLocks noGrp="1"/>
          </p:cNvSpPr>
          <p:nvPr>
            <p:ph/>
          </p:nvPr>
        </p:nvSpPr>
        <p:spPr>
          <a:xfrm>
            <a:off x="838080" y="1695218"/>
            <a:ext cx="10514880" cy="3669840"/>
          </a:xfrm>
        </p:spPr>
        <p:txBody>
          <a:bodyPr>
            <a:normAutofit fontScale="85000" lnSpcReduction="20000"/>
          </a:bodyPr>
          <a:lstStyle/>
          <a:p>
            <a:pPr marL="0" indent="0">
              <a:buNone/>
            </a:pPr>
            <a:endParaRPr lang="en-US">
              <a:ea typeface="Calibri" panose="020F0502020204030204"/>
              <a:cs typeface="Calibri" panose="020F0502020204030204"/>
            </a:endParaRPr>
          </a:p>
          <a:p>
            <a:pPr marL="0" indent="0">
              <a:buNone/>
            </a:pPr>
            <a:r>
              <a:rPr lang="en-US" sz="2400" b="1" u="sng">
                <a:ea typeface="+mn-lt"/>
                <a:cs typeface="+mn-lt"/>
              </a:rPr>
              <a:t>Bluebird Trail</a:t>
            </a:r>
          </a:p>
          <a:p>
            <a:pPr marL="0" indent="0">
              <a:buNone/>
            </a:pPr>
            <a:endParaRPr lang="en-US" b="1" u="sng">
              <a:ea typeface="+mn-lt"/>
              <a:cs typeface="+mn-lt"/>
            </a:endParaRPr>
          </a:p>
          <a:p>
            <a:pPr lvl="1">
              <a:buFont typeface="Courier New" panose="020B0604020202020204" pitchFamily="34" charset="0"/>
              <a:buChar char="o"/>
            </a:pPr>
            <a:r>
              <a:rPr lang="en-US">
                <a:ea typeface="+mn-lt"/>
                <a:cs typeface="+mn-lt"/>
              </a:rPr>
              <a:t>Eastern Bluebird: </a:t>
            </a:r>
            <a:r>
              <a:rPr lang="en-US" b="1">
                <a:ea typeface="+mn-lt"/>
                <a:cs typeface="+mn-lt"/>
              </a:rPr>
              <a:t>28</a:t>
            </a:r>
            <a:r>
              <a:rPr lang="en-US">
                <a:ea typeface="+mn-lt"/>
                <a:cs typeface="+mn-lt"/>
              </a:rPr>
              <a:t> (3rd-highest all-time)</a:t>
            </a:r>
            <a:endParaRPr lang="en-US">
              <a:ea typeface="Calibri"/>
              <a:cs typeface="Calibri"/>
            </a:endParaRPr>
          </a:p>
          <a:p>
            <a:pPr lvl="1">
              <a:buFont typeface="Courier New" panose="020B0604020202020204" pitchFamily="34" charset="0"/>
              <a:buChar char="o"/>
            </a:pPr>
            <a:r>
              <a:rPr lang="en-US">
                <a:ea typeface="+mn-lt"/>
                <a:cs typeface="+mn-lt"/>
              </a:rPr>
              <a:t>Tree Swallow: </a:t>
            </a:r>
            <a:r>
              <a:rPr lang="en-US" b="1">
                <a:ea typeface="+mn-lt"/>
                <a:cs typeface="+mn-lt"/>
              </a:rPr>
              <a:t>4</a:t>
            </a:r>
            <a:r>
              <a:rPr lang="en-US">
                <a:ea typeface="+mn-lt"/>
                <a:cs typeface="+mn-lt"/>
              </a:rPr>
              <a:t> (first successful nesting since 2015)</a:t>
            </a:r>
            <a:endParaRPr lang="en-US">
              <a:ea typeface="Calibri"/>
              <a:cs typeface="Calibri"/>
            </a:endParaRPr>
          </a:p>
          <a:p>
            <a:pPr lvl="1">
              <a:buFont typeface="Courier New" panose="020B0604020202020204" pitchFamily="34" charset="0"/>
              <a:buChar char="o"/>
            </a:pPr>
            <a:r>
              <a:rPr lang="en-US">
                <a:ea typeface="+mn-lt"/>
                <a:cs typeface="+mn-lt"/>
              </a:rPr>
              <a:t>House Wren: </a:t>
            </a:r>
            <a:r>
              <a:rPr lang="en-US" b="1">
                <a:ea typeface="+mn-lt"/>
                <a:cs typeface="+mn-lt"/>
              </a:rPr>
              <a:t>7</a:t>
            </a:r>
            <a:r>
              <a:rPr lang="en-US">
                <a:ea typeface="+mn-lt"/>
                <a:cs typeface="+mn-lt"/>
              </a:rPr>
              <a:t> (average)</a:t>
            </a:r>
            <a:endParaRPr lang="en-US">
              <a:ea typeface="Calibri"/>
              <a:cs typeface="Calibri"/>
            </a:endParaRPr>
          </a:p>
          <a:p>
            <a:pPr lvl="1">
              <a:buFont typeface="Courier New" panose="020B0604020202020204" pitchFamily="34" charset="0"/>
              <a:buChar char="o"/>
            </a:pPr>
            <a:endParaRPr lang="en-US">
              <a:ea typeface="+mn-lt"/>
              <a:cs typeface="+mn-lt"/>
            </a:endParaRPr>
          </a:p>
          <a:p>
            <a:pPr marL="0" indent="0">
              <a:buNone/>
            </a:pPr>
            <a:r>
              <a:rPr lang="en-US" sz="1800">
                <a:ea typeface="+mn-lt"/>
                <a:cs typeface="+mn-lt"/>
              </a:rPr>
              <a:t>Skylights seemed to deter House Sparrow predation: we will retro-fit four more boxes with skylights for 2025</a:t>
            </a:r>
            <a:endParaRPr lang="en-US" sz="1800">
              <a:ea typeface="Calibri" panose="020F0502020204030204"/>
              <a:cs typeface="Calibri" panose="020F0502020204030204"/>
            </a:endParaRPr>
          </a:p>
          <a:p>
            <a:pPr marL="0" indent="0">
              <a:buNone/>
            </a:pPr>
            <a:endParaRPr lang="en-US">
              <a:ea typeface="+mn-lt"/>
              <a:cs typeface="+mn-lt"/>
            </a:endParaRPr>
          </a:p>
          <a:p>
            <a:pPr marL="0" indent="0">
              <a:buNone/>
            </a:pPr>
            <a:r>
              <a:rPr lang="en-US" sz="2400" b="1" u="sng">
                <a:ea typeface="+mn-lt"/>
                <a:cs typeface="+mn-lt"/>
              </a:rPr>
              <a:t>Purple Martin Colony</a:t>
            </a:r>
            <a:endParaRPr lang="en-US" sz="2400" b="1" u="sng"/>
          </a:p>
          <a:p>
            <a:pPr marL="0" indent="0">
              <a:buNone/>
            </a:pPr>
            <a:endParaRPr lang="en-US">
              <a:ea typeface="+mn-lt"/>
              <a:cs typeface="+mn-lt"/>
            </a:endParaRPr>
          </a:p>
          <a:p>
            <a:pPr lvl="1">
              <a:buFont typeface="Courier New" panose="020B0604020202020204" pitchFamily="34" charset="0"/>
              <a:buChar char="o"/>
            </a:pPr>
            <a:r>
              <a:rPr lang="en-US" sz="1900">
                <a:ea typeface="+mn-lt"/>
                <a:cs typeface="+mn-lt"/>
              </a:rPr>
              <a:t> </a:t>
            </a:r>
            <a:r>
              <a:rPr lang="en-US" sz="1900" b="1">
                <a:ea typeface="+mn-lt"/>
                <a:cs typeface="+mn-lt"/>
              </a:rPr>
              <a:t>4</a:t>
            </a:r>
            <a:r>
              <a:rPr lang="en-US" sz="1900">
                <a:ea typeface="+mn-lt"/>
                <a:cs typeface="+mn-lt"/>
              </a:rPr>
              <a:t> breeding pairs (to avoid disturbing birds, we did not lower the colony to count hatchlings)</a:t>
            </a:r>
            <a:endParaRPr lang="en-US" sz="1900">
              <a:ea typeface="Calibri" panose="020F0502020204030204"/>
              <a:cs typeface="Calibri" panose="020F0502020204030204"/>
            </a:endParaRPr>
          </a:p>
          <a:p>
            <a:endParaRPr lang="en-US"/>
          </a:p>
          <a:p>
            <a:pPr marL="0" indent="0">
              <a:buNone/>
            </a:pPr>
            <a:r>
              <a:rPr lang="en-US" sz="1800">
                <a:ea typeface="+mn-lt"/>
                <a:cs typeface="+mn-lt"/>
              </a:rPr>
              <a:t>It can take several years for a colony to be completely filled with nesting birds (our colony has 18 boxes)</a:t>
            </a:r>
            <a:endParaRPr lang="en-US" sz="1800">
              <a:ea typeface="Calibri" panose="020F0502020204030204"/>
              <a:cs typeface="Calibri" panose="020F0502020204030204"/>
            </a:endParaRPr>
          </a:p>
        </p:txBody>
      </p:sp>
    </p:spTree>
    <p:extLst>
      <p:ext uri="{BB962C8B-B14F-4D97-AF65-F5344CB8AC3E}">
        <p14:creationId xmlns:p14="http://schemas.microsoft.com/office/powerpoint/2010/main" val="18107631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9C90D0-ACDB-F298-736A-8D56C7C82DCB}"/>
              </a:ext>
            </a:extLst>
          </p:cNvPr>
          <p:cNvSpPr>
            <a:spLocks noGrp="1"/>
          </p:cNvSpPr>
          <p:nvPr>
            <p:ph type="title"/>
          </p:nvPr>
        </p:nvSpPr>
        <p:spPr/>
        <p:txBody>
          <a:bodyPr/>
          <a:lstStyle/>
          <a:p>
            <a:r>
              <a:rPr lang="en-US">
                <a:cs typeface="Calibri Light"/>
              </a:rPr>
              <a:t>Bluebird Trail By the Numbers</a:t>
            </a:r>
            <a:endParaRPr lang="en-US"/>
          </a:p>
        </p:txBody>
      </p:sp>
      <p:pic>
        <p:nvPicPr>
          <p:cNvPr id="4" name="Content Placeholder 3">
            <a:extLst>
              <a:ext uri="{FF2B5EF4-FFF2-40B4-BE49-F238E27FC236}">
                <a16:creationId xmlns:a16="http://schemas.microsoft.com/office/drawing/2014/main" id="{2D371ADB-CB5E-547A-5FFC-D96855883C0B}"/>
              </a:ext>
            </a:extLst>
          </p:cNvPr>
          <p:cNvPicPr>
            <a:picLocks noGrp="1" noChangeAspect="1"/>
          </p:cNvPicPr>
          <p:nvPr>
            <p:ph/>
          </p:nvPr>
        </p:nvPicPr>
        <p:blipFill>
          <a:blip r:embed="rId2"/>
          <a:stretch>
            <a:fillRect/>
          </a:stretch>
        </p:blipFill>
        <p:spPr>
          <a:xfrm>
            <a:off x="764635" y="1713608"/>
            <a:ext cx="10514880" cy="3511806"/>
          </a:xfrm>
        </p:spPr>
      </p:pic>
      <p:graphicFrame>
        <p:nvGraphicFramePr>
          <p:cNvPr id="6" name="Table 5">
            <a:extLst>
              <a:ext uri="{FF2B5EF4-FFF2-40B4-BE49-F238E27FC236}">
                <a16:creationId xmlns:a16="http://schemas.microsoft.com/office/drawing/2014/main" id="{4054B26B-9E7B-1D47-F219-56B69E64E11B}"/>
              </a:ext>
            </a:extLst>
          </p:cNvPr>
          <p:cNvGraphicFramePr>
            <a:graphicFrameLocks noGrp="1"/>
          </p:cNvGraphicFramePr>
          <p:nvPr>
            <p:extLst>
              <p:ext uri="{D42A27DB-BD31-4B8C-83A1-F6EECF244321}">
                <p14:modId xmlns:p14="http://schemas.microsoft.com/office/powerpoint/2010/main" val="2490744848"/>
              </p:ext>
            </p:extLst>
          </p:nvPr>
        </p:nvGraphicFramePr>
        <p:xfrm>
          <a:off x="8804313" y="5223831"/>
          <a:ext cx="2677024" cy="1383630"/>
        </p:xfrm>
        <a:graphic>
          <a:graphicData uri="http://schemas.openxmlformats.org/drawingml/2006/table">
            <a:tbl>
              <a:tblPr bandRow="1">
                <a:tableStyleId>{5C22544A-7EE6-4342-B048-85BDC9FD1C3A}</a:tableStyleId>
              </a:tblPr>
              <a:tblGrid>
                <a:gridCol w="1338512">
                  <a:extLst>
                    <a:ext uri="{9D8B030D-6E8A-4147-A177-3AD203B41FA5}">
                      <a16:colId xmlns:a16="http://schemas.microsoft.com/office/drawing/2014/main" val="1289011372"/>
                    </a:ext>
                  </a:extLst>
                </a:gridCol>
                <a:gridCol w="1338512">
                  <a:extLst>
                    <a:ext uri="{9D8B030D-6E8A-4147-A177-3AD203B41FA5}">
                      <a16:colId xmlns:a16="http://schemas.microsoft.com/office/drawing/2014/main" val="227695271"/>
                    </a:ext>
                  </a:extLst>
                </a:gridCol>
              </a:tblGrid>
              <a:tr h="276726">
                <a:tc gridSpan="2">
                  <a:txBody>
                    <a:bodyPr/>
                    <a:lstStyle/>
                    <a:p>
                      <a:pPr algn="ctr" rtl="0" fontAlgn="b"/>
                      <a:r>
                        <a:rPr lang="en-US">
                          <a:effectLst/>
                        </a:rPr>
                        <a:t>Yearly Average</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CCCCCC"/>
                      </a:solidFill>
                      <a:prstDash val="solid"/>
                      <a:round/>
                      <a:headEnd type="none" w="med" len="med"/>
                      <a:tailEnd type="none" w="med" len="med"/>
                    </a:lnB>
                    <a:solidFill>
                      <a:srgbClr val="6D9EEB"/>
                    </a:solidFill>
                  </a:tcPr>
                </a:tc>
                <a:tc hMerge="1">
                  <a:txBody>
                    <a:bodyPr/>
                    <a:lstStyle/>
                    <a:p>
                      <a:endParaRPr lang="en-US"/>
                    </a:p>
                  </a:txBody>
                  <a:tcPr/>
                </a:tc>
                <a:extLst>
                  <a:ext uri="{0D108BD9-81ED-4DB2-BD59-A6C34878D82A}">
                    <a16:rowId xmlns:a16="http://schemas.microsoft.com/office/drawing/2014/main" val="2702717896"/>
                  </a:ext>
                </a:extLst>
              </a:tr>
              <a:tr h="276726">
                <a:tc>
                  <a:txBody>
                    <a:bodyPr/>
                    <a:lstStyle/>
                    <a:p>
                      <a:pPr rtl="0" fontAlgn="b"/>
                      <a:r>
                        <a:rPr lang="en-US">
                          <a:effectLst/>
                          <a:latin typeface="Arial" panose="020B0604020202020204" pitchFamily="34" charset="0"/>
                        </a:rPr>
                        <a:t>EABL</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a:effectLst/>
                          <a:latin typeface="Arial" panose="020B0604020202020204" pitchFamily="34" charset="0"/>
                        </a:rPr>
                        <a:t>18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42600218"/>
                  </a:ext>
                </a:extLst>
              </a:tr>
              <a:tr h="276726">
                <a:tc>
                  <a:txBody>
                    <a:bodyPr/>
                    <a:lstStyle/>
                    <a:p>
                      <a:pPr rtl="0" fontAlgn="b"/>
                      <a:r>
                        <a:rPr lang="en-US">
                          <a:effectLst/>
                          <a:latin typeface="Arial" panose="020B0604020202020204" pitchFamily="34" charset="0"/>
                        </a:rPr>
                        <a:t>TRES</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a:effectLst/>
                        </a:rPr>
                        <a:t>3</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77119517"/>
                  </a:ext>
                </a:extLst>
              </a:tr>
              <a:tr h="276726">
                <a:tc>
                  <a:txBody>
                    <a:bodyPr/>
                    <a:lstStyle/>
                    <a:p>
                      <a:pPr rtl="0" fontAlgn="b"/>
                      <a:r>
                        <a:rPr lang="en-US">
                          <a:effectLst/>
                          <a:latin typeface="Arial" panose="020B0604020202020204" pitchFamily="34" charset="0"/>
                        </a:rPr>
                        <a:t>HOWR</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tc>
                  <a:txBody>
                    <a:bodyPr/>
                    <a:lstStyle/>
                    <a:p>
                      <a:pPr algn="r" rtl="0" fontAlgn="b"/>
                      <a:r>
                        <a:rPr lang="en-US">
                          <a:effectLst/>
                        </a:rPr>
                        <a:t>8</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CCCCCC"/>
                      </a:solidFill>
                      <a:prstDash val="solid"/>
                      <a:round/>
                      <a:headEnd type="none" w="med" len="med"/>
                      <a:tailEnd type="none" w="med" len="med"/>
                    </a:lnB>
                    <a:noFill/>
                  </a:tcPr>
                </a:tc>
                <a:extLst>
                  <a:ext uri="{0D108BD9-81ED-4DB2-BD59-A6C34878D82A}">
                    <a16:rowId xmlns:a16="http://schemas.microsoft.com/office/drawing/2014/main" val="284781770"/>
                  </a:ext>
                </a:extLst>
              </a:tr>
              <a:tr h="276726">
                <a:tc>
                  <a:txBody>
                    <a:bodyPr/>
                    <a:lstStyle/>
                    <a:p>
                      <a:pPr rtl="0" fontAlgn="b"/>
                      <a:r>
                        <a:rPr lang="en-US">
                          <a:effectLst/>
                          <a:latin typeface="Arial" panose="020B0604020202020204" pitchFamily="34" charset="0"/>
                        </a:rPr>
                        <a:t>OTHER</a:t>
                      </a:r>
                    </a:p>
                  </a:txBody>
                  <a:tcPr marL="28575" marR="28575" marT="0" marB="0" anchor="b">
                    <a:lnL w="9525" cap="flat" cmpd="sng" algn="ctr">
                      <a:solidFill>
                        <a:srgbClr val="000000"/>
                      </a:solidFill>
                      <a:prstDash val="solid"/>
                      <a:round/>
                      <a:headEnd type="none" w="med" len="med"/>
                      <a:tailEnd type="none" w="med" len="med"/>
                    </a:lnL>
                    <a:lnR w="9525" cap="flat" cmpd="sng" algn="ctr">
                      <a:solidFill>
                        <a:srgbClr val="CCCCCC"/>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tc>
                  <a:txBody>
                    <a:bodyPr/>
                    <a:lstStyle/>
                    <a:p>
                      <a:pPr algn="r" rtl="0" fontAlgn="b"/>
                      <a:r>
                        <a:rPr lang="en-US">
                          <a:effectLst/>
                        </a:rPr>
                        <a:t>0</a:t>
                      </a:r>
                    </a:p>
                  </a:txBody>
                  <a:tcPr marL="28575" marR="28575" marT="0" marB="0" anchor="b">
                    <a:lnL w="9525" cap="flat" cmpd="sng" algn="ctr">
                      <a:solidFill>
                        <a:srgbClr val="CCCCCC"/>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CCCCCC"/>
                      </a:solidFill>
                      <a:prstDash val="solid"/>
                      <a:round/>
                      <a:headEnd type="none" w="med" len="med"/>
                      <a:tailEnd type="none" w="med" len="med"/>
                    </a:lnT>
                    <a:lnB w="9525"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508332404"/>
                  </a:ext>
                </a:extLst>
              </a:tr>
            </a:tbl>
          </a:graphicData>
        </a:graphic>
      </p:graphicFrame>
    </p:spTree>
    <p:extLst>
      <p:ext uri="{BB962C8B-B14F-4D97-AF65-F5344CB8AC3E}">
        <p14:creationId xmlns:p14="http://schemas.microsoft.com/office/powerpoint/2010/main" val="26612079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lowchart: Document 8">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rgbClr val="465B5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44AACC1-1FD8-73E2-E7AA-5D077BBAD491}"/>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Rabbit Run Remediation Project Update</a:t>
            </a:r>
          </a:p>
        </p:txBody>
      </p:sp>
      <p:pic>
        <p:nvPicPr>
          <p:cNvPr id="3" name="Picture 2" descr="A letter of a project&#10;&#10;Description automatically generated">
            <a:extLst>
              <a:ext uri="{FF2B5EF4-FFF2-40B4-BE49-F238E27FC236}">
                <a16:creationId xmlns:a16="http://schemas.microsoft.com/office/drawing/2014/main" id="{A415B7C8-6B45-A21D-F58E-E30EFE7DD813}"/>
              </a:ext>
            </a:extLst>
          </p:cNvPr>
          <p:cNvPicPr>
            <a:picLocks noChangeAspect="1"/>
          </p:cNvPicPr>
          <p:nvPr/>
        </p:nvPicPr>
        <p:blipFill>
          <a:blip r:embed="rId2"/>
          <a:stretch>
            <a:fillRect/>
          </a:stretch>
        </p:blipFill>
        <p:spPr>
          <a:xfrm>
            <a:off x="5903191" y="169068"/>
            <a:ext cx="5171930" cy="6686549"/>
          </a:xfrm>
          <a:prstGeom prst="rect">
            <a:avLst/>
          </a:prstGeom>
        </p:spPr>
      </p:pic>
    </p:spTree>
    <p:extLst>
      <p:ext uri="{BB962C8B-B14F-4D97-AF65-F5344CB8AC3E}">
        <p14:creationId xmlns:p14="http://schemas.microsoft.com/office/powerpoint/2010/main" val="28134708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3B2D2-6C79-ECA3-D92C-21189AE1E335}"/>
              </a:ext>
            </a:extLst>
          </p:cNvPr>
          <p:cNvSpPr>
            <a:spLocks noGrp="1"/>
          </p:cNvSpPr>
          <p:nvPr>
            <p:ph type="title"/>
          </p:nvPr>
        </p:nvSpPr>
        <p:spPr/>
        <p:txBody>
          <a:bodyPr/>
          <a:lstStyle/>
          <a:p>
            <a:r>
              <a:rPr lang="en-US">
                <a:ea typeface="Calibri Light"/>
                <a:cs typeface="Calibri Light"/>
              </a:rPr>
              <a:t>Rabbit Run Remediation Project Update</a:t>
            </a:r>
            <a:endParaRPr lang="en-US"/>
          </a:p>
        </p:txBody>
      </p:sp>
      <p:graphicFrame>
        <p:nvGraphicFramePr>
          <p:cNvPr id="4" name="Diagram 3">
            <a:extLst>
              <a:ext uri="{FF2B5EF4-FFF2-40B4-BE49-F238E27FC236}">
                <a16:creationId xmlns:a16="http://schemas.microsoft.com/office/drawing/2014/main" id="{B044FCD6-0C0B-860F-ED23-17211E902FF4}"/>
              </a:ext>
            </a:extLst>
          </p:cNvPr>
          <p:cNvGraphicFramePr/>
          <p:nvPr>
            <p:extLst>
              <p:ext uri="{D42A27DB-BD31-4B8C-83A1-F6EECF244321}">
                <p14:modId xmlns:p14="http://schemas.microsoft.com/office/powerpoint/2010/main" val="3919301686"/>
              </p:ext>
            </p:extLst>
          </p:nvPr>
        </p:nvGraphicFramePr>
        <p:xfrm>
          <a:off x="2556712" y="1499935"/>
          <a:ext cx="6607342" cy="42090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01331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 name="Flowchart: Document 47">
            <a:extLst>
              <a:ext uri="{FF2B5EF4-FFF2-40B4-BE49-F238E27FC236}">
                <a16:creationId xmlns:a16="http://schemas.microsoft.com/office/drawing/2014/main" id="{D12DDE76-C203-4047-9998-63900085B5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8175" y="0"/>
            <a:ext cx="3248025" cy="3400426"/>
          </a:xfrm>
          <a:prstGeom prst="flowChartDocumen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A12489D-A0BC-B06B-7390-C31CCF83C27A}"/>
              </a:ext>
            </a:extLst>
          </p:cNvPr>
          <p:cNvSpPr>
            <a:spLocks noGrp="1"/>
          </p:cNvSpPr>
          <p:nvPr>
            <p:ph type="title"/>
          </p:nvPr>
        </p:nvSpPr>
        <p:spPr>
          <a:xfrm>
            <a:off x="838200" y="171162"/>
            <a:ext cx="2840182" cy="2371148"/>
          </a:xfrm>
        </p:spPr>
        <p:txBody>
          <a:bodyPr vert="horz" lIns="91440" tIns="45720" rIns="91440" bIns="45720" rtlCol="0" anchor="ctr">
            <a:normAutofit/>
          </a:bodyPr>
          <a:lstStyle/>
          <a:p>
            <a:r>
              <a:rPr lang="en-US" sz="3200" kern="1200">
                <a:solidFill>
                  <a:srgbClr val="FFFFFF"/>
                </a:solidFill>
                <a:latin typeface="+mj-lt"/>
                <a:ea typeface="+mj-ea"/>
                <a:cs typeface="+mj-cs"/>
              </a:rPr>
              <a:t>Rabbit Run Remediation Project Map</a:t>
            </a:r>
          </a:p>
        </p:txBody>
      </p:sp>
      <p:pic>
        <p:nvPicPr>
          <p:cNvPr id="7" name="Picture 6" descr="A map of a neighborhood&#10;&#10;Description automatically generated">
            <a:extLst>
              <a:ext uri="{FF2B5EF4-FFF2-40B4-BE49-F238E27FC236}">
                <a16:creationId xmlns:a16="http://schemas.microsoft.com/office/drawing/2014/main" id="{2D0E4D7E-4347-D083-FEB9-121BEBCA396F}"/>
              </a:ext>
            </a:extLst>
          </p:cNvPr>
          <p:cNvPicPr>
            <a:picLocks noChangeAspect="1"/>
          </p:cNvPicPr>
          <p:nvPr/>
        </p:nvPicPr>
        <p:blipFill>
          <a:blip r:embed="rId2"/>
          <a:stretch>
            <a:fillRect/>
          </a:stretch>
        </p:blipFill>
        <p:spPr>
          <a:xfrm>
            <a:off x="4207933" y="1004801"/>
            <a:ext cx="7347537" cy="4849374"/>
          </a:xfrm>
          <a:prstGeom prst="rect">
            <a:avLst/>
          </a:prstGeom>
        </p:spPr>
      </p:pic>
    </p:spTree>
    <p:extLst>
      <p:ext uri="{BB962C8B-B14F-4D97-AF65-F5344CB8AC3E}">
        <p14:creationId xmlns:p14="http://schemas.microsoft.com/office/powerpoint/2010/main" val="12806513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81E6B-BC76-072B-E596-B3CAF0E263F6}"/>
              </a:ext>
            </a:extLst>
          </p:cNvPr>
          <p:cNvSpPr>
            <a:spLocks noGrp="1"/>
          </p:cNvSpPr>
          <p:nvPr>
            <p:ph type="title"/>
          </p:nvPr>
        </p:nvSpPr>
        <p:spPr/>
        <p:txBody>
          <a:bodyPr/>
          <a:lstStyle/>
          <a:p>
            <a:r>
              <a:rPr lang="en-US">
                <a:ea typeface="Calibri Light"/>
                <a:cs typeface="Calibri Light"/>
              </a:rPr>
              <a:t>Rabbit Run Remediation Project Story Map</a:t>
            </a:r>
            <a:endParaRPr lang="en-US"/>
          </a:p>
        </p:txBody>
      </p:sp>
      <p:sp>
        <p:nvSpPr>
          <p:cNvPr id="3" name="Content Placeholder 2">
            <a:extLst>
              <a:ext uri="{FF2B5EF4-FFF2-40B4-BE49-F238E27FC236}">
                <a16:creationId xmlns:a16="http://schemas.microsoft.com/office/drawing/2014/main" id="{04CC2BAA-BFE4-81D5-FD7E-A7DA19BC221C}"/>
              </a:ext>
            </a:extLst>
          </p:cNvPr>
          <p:cNvSpPr>
            <a:spLocks noGrp="1"/>
          </p:cNvSpPr>
          <p:nvPr>
            <p:ph/>
          </p:nvPr>
        </p:nvSpPr>
        <p:spPr>
          <a:xfrm>
            <a:off x="838080" y="2761329"/>
            <a:ext cx="10514880" cy="1324800"/>
          </a:xfrm>
        </p:spPr>
        <p:txBody>
          <a:bodyPr>
            <a:normAutofit fontScale="25000" lnSpcReduction="20000"/>
          </a:bodyPr>
          <a:lstStyle/>
          <a:p>
            <a:pPr marL="0" indent="0">
              <a:buNone/>
            </a:pPr>
            <a:r>
              <a:rPr lang="en-US">
                <a:ea typeface="+mn-lt"/>
                <a:cs typeface="+mn-lt"/>
              </a:rPr>
              <a:t>There will be a website and “story map” for our project.</a:t>
            </a:r>
            <a:endParaRPr lang="en-US">
              <a:ea typeface="Calibri" panose="020F0502020204030204"/>
              <a:cs typeface="Calibri" panose="020F0502020204030204"/>
            </a:endParaRPr>
          </a:p>
          <a:p>
            <a:pPr marL="0" indent="0">
              <a:buNone/>
            </a:pPr>
            <a:endParaRPr lang="en-US">
              <a:ea typeface="+mn-lt"/>
              <a:cs typeface="+mn-lt"/>
            </a:endParaRPr>
          </a:p>
          <a:p>
            <a:pPr marL="0" indent="0">
              <a:buNone/>
            </a:pPr>
            <a:r>
              <a:rPr lang="en-US">
                <a:ea typeface="+mn-lt"/>
                <a:cs typeface="+mn-lt"/>
              </a:rPr>
              <a:t>Here are links to current projects to show the type of information that will be available to HF residents as the project progresses:</a:t>
            </a:r>
            <a:endParaRPr lang="en-US">
              <a:ea typeface="Calibri" panose="020F0502020204030204"/>
              <a:cs typeface="Calibri" panose="020F0502020204030204"/>
            </a:endParaRPr>
          </a:p>
          <a:p>
            <a:pPr marL="0" indent="0">
              <a:buNone/>
            </a:pPr>
            <a:endParaRPr lang="en-US">
              <a:ea typeface="+mn-lt"/>
              <a:cs typeface="+mn-lt"/>
            </a:endParaRPr>
          </a:p>
          <a:p>
            <a:pPr marL="914400" lvl="2">
              <a:buNone/>
            </a:pPr>
            <a:r>
              <a:rPr lang="en-US">
                <a:ea typeface="+mn-lt"/>
                <a:cs typeface="+mn-lt"/>
              </a:rPr>
              <a:t>Difficult Run Tributaries and Basins Restoration at Government Center</a:t>
            </a:r>
            <a:endParaRPr lang="en-US">
              <a:ea typeface="Calibri" panose="020F0502020204030204"/>
              <a:cs typeface="Calibri" panose="020F0502020204030204"/>
            </a:endParaRPr>
          </a:p>
          <a:p>
            <a:pPr marL="914400" lvl="2">
              <a:buNone/>
            </a:pPr>
            <a:r>
              <a:rPr lang="en-US">
                <a:ea typeface="+mn-lt"/>
                <a:cs typeface="+mn-lt"/>
                <a:hlinkClick r:id="rId2"/>
              </a:rPr>
              <a:t>https://www.fairfaxcounty.gov/publicworks/node/734?auHash=rVaSsPaV7PrBD9f70</a:t>
            </a:r>
            <a:endParaRPr lang="en-US">
              <a:ea typeface="+mn-lt"/>
              <a:cs typeface="+mn-lt"/>
            </a:endParaRPr>
          </a:p>
          <a:p>
            <a:pPr marL="914400" lvl="2">
              <a:buNone/>
            </a:pPr>
            <a:r>
              <a:rPr lang="en-US">
                <a:ea typeface="+mn-lt"/>
                <a:cs typeface="+mn-lt"/>
              </a:rPr>
              <a:t>RmFbHIa4EVzlD6vJkJxgpWXjdM</a:t>
            </a:r>
            <a:endParaRPr lang="en-US">
              <a:ea typeface="Calibri" panose="020F0502020204030204"/>
              <a:cs typeface="Calibri" panose="020F0502020204030204"/>
            </a:endParaRPr>
          </a:p>
          <a:p>
            <a:pPr marL="914400" lvl="2">
              <a:buNone/>
            </a:pPr>
            <a:endParaRPr lang="en-US">
              <a:ea typeface="+mn-lt"/>
              <a:cs typeface="+mn-lt"/>
            </a:endParaRPr>
          </a:p>
          <a:p>
            <a:pPr marL="914400" lvl="2">
              <a:buNone/>
            </a:pPr>
            <a:r>
              <a:rPr lang="en-US">
                <a:ea typeface="+mn-lt"/>
                <a:cs typeface="+mn-lt"/>
              </a:rPr>
              <a:t>Old Courthouse Spring Branch at Ashgrove Historic Park </a:t>
            </a:r>
            <a:r>
              <a:rPr lang="en-US" err="1">
                <a:ea typeface="+mn-lt"/>
                <a:cs typeface="+mn-lt"/>
              </a:rPr>
              <a:t>StreaRestoration</a:t>
            </a:r>
          </a:p>
          <a:p>
            <a:pPr marL="914400" lvl="2">
              <a:buNone/>
            </a:pPr>
            <a:r>
              <a:rPr lang="en-US">
                <a:ea typeface="+mn-lt"/>
                <a:cs typeface="+mn-lt"/>
                <a:hlinkClick r:id="rId3"/>
              </a:rPr>
              <a:t>https://www.fairfaxcounty.gov/publicworks/stormwater/plans-projects/old-courtho</a:t>
            </a:r>
            <a:r>
              <a:rPr lang="en-US">
                <a:ea typeface="+mn-lt"/>
                <a:cs typeface="+mn-lt"/>
              </a:rPr>
              <a:t> </a:t>
            </a:r>
          </a:p>
          <a:p>
            <a:pPr marL="914400" lvl="2">
              <a:buNone/>
            </a:pPr>
            <a:r>
              <a:rPr lang="en-US">
                <a:ea typeface="+mn-lt"/>
                <a:cs typeface="+mn-lt"/>
              </a:rPr>
              <a:t>use-spring-branch-</a:t>
            </a:r>
            <a:r>
              <a:rPr lang="en-US" err="1">
                <a:ea typeface="+mn-lt"/>
                <a:cs typeface="+mn-lt"/>
              </a:rPr>
              <a:t>ashgrove</a:t>
            </a:r>
            <a:r>
              <a:rPr lang="en-US">
                <a:ea typeface="+mn-lt"/>
                <a:cs typeface="+mn-lt"/>
              </a:rPr>
              <a:t>-historic-park-stream-restoration</a:t>
            </a:r>
            <a:endParaRPr lang="en-US">
              <a:ea typeface="Calibri" panose="020F0502020204030204"/>
              <a:cs typeface="Calibri" panose="020F0502020204030204"/>
            </a:endParaRPr>
          </a:p>
          <a:p>
            <a:endParaRPr lang="en-US"/>
          </a:p>
          <a:p>
            <a:pPr marL="0" indent="0">
              <a:buNone/>
            </a:pPr>
            <a:r>
              <a:rPr lang="en-US">
                <a:ea typeface="+mn-lt"/>
                <a:cs typeface="+mn-lt"/>
              </a:rPr>
              <a:t>Click on “Story Map” to see additional details</a:t>
            </a:r>
            <a:endParaRPr lang="en-US">
              <a:ea typeface="Calibri" panose="020F0502020204030204"/>
              <a:cs typeface="Calibri" panose="020F0502020204030204"/>
            </a:endParaRPr>
          </a:p>
        </p:txBody>
      </p:sp>
    </p:spTree>
    <p:extLst>
      <p:ext uri="{BB962C8B-B14F-4D97-AF65-F5344CB8AC3E}">
        <p14:creationId xmlns:p14="http://schemas.microsoft.com/office/powerpoint/2010/main" val="5483384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FC6963-B4B0-949D-53D1-678E0FA9B8F1}"/>
              </a:ext>
            </a:extLst>
          </p:cNvPr>
          <p:cNvSpPr>
            <a:spLocks noGrp="1"/>
          </p:cNvSpPr>
          <p:nvPr>
            <p:ph type="title"/>
          </p:nvPr>
        </p:nvSpPr>
        <p:spPr/>
        <p:txBody>
          <a:bodyPr/>
          <a:lstStyle/>
          <a:p>
            <a:r>
              <a:rPr lang="en-US">
                <a:ea typeface="Calibri Light"/>
                <a:cs typeface="Calibri Light"/>
              </a:rPr>
              <a:t>Amendment to the Hickory Farms By-Laws</a:t>
            </a:r>
            <a:endParaRPr lang="en-US"/>
          </a:p>
        </p:txBody>
      </p:sp>
      <p:sp>
        <p:nvSpPr>
          <p:cNvPr id="3" name="Subtitle 2">
            <a:extLst>
              <a:ext uri="{FF2B5EF4-FFF2-40B4-BE49-F238E27FC236}">
                <a16:creationId xmlns:a16="http://schemas.microsoft.com/office/drawing/2014/main" id="{4B979D57-8045-F3AC-E27C-5435BE06622C}"/>
              </a:ext>
            </a:extLst>
          </p:cNvPr>
          <p:cNvSpPr>
            <a:spLocks noGrp="1"/>
          </p:cNvSpPr>
          <p:nvPr>
            <p:ph type="subTitle"/>
          </p:nvPr>
        </p:nvSpPr>
        <p:spPr>
          <a:xfrm>
            <a:off x="838080" y="1610849"/>
            <a:ext cx="10514880" cy="4372800"/>
          </a:xfrm>
        </p:spPr>
        <p:txBody>
          <a:bodyPr/>
          <a:lstStyle/>
          <a:p>
            <a:pPr marL="0" indent="0">
              <a:buNone/>
            </a:pPr>
            <a:r>
              <a:rPr lang="en-US" sz="2000">
                <a:ea typeface="Calibri" panose="020F0502020204030204"/>
                <a:cs typeface="Calibri" panose="020F0502020204030204"/>
              </a:rPr>
              <a:t>Article VII Powers and Duties of the Board of Directors, Section 1(f), is hereby added as follows: </a:t>
            </a:r>
          </a:p>
          <a:p>
            <a:endParaRPr lang="en-US" sz="2000">
              <a:ea typeface="Calibri" panose="020F0502020204030204"/>
              <a:cs typeface="Calibri" panose="020F0502020204030204"/>
            </a:endParaRPr>
          </a:p>
          <a:p>
            <a:pPr marL="0" indent="0">
              <a:buNone/>
            </a:pPr>
            <a:r>
              <a:rPr lang="en-US" sz="2000">
                <a:ea typeface="Calibri" panose="020F0502020204030204"/>
                <a:cs typeface="Calibri" panose="020F0502020204030204"/>
              </a:rPr>
              <a:t>Impose penalties that may be established by resolution of the Board of Directors, including but not limited to imposition of violation charges, for failure by a Lot Owner to comply with any of the terms of the Association's Declaration, Bylaws, and the rules and regulations, Pursuant to the Association's Due Process Procedures, a Lot Owner will be given the opportunity to be heard and represented by counsel before the Board of Directors, prior to imposing any penalties.  </a:t>
            </a:r>
          </a:p>
          <a:p>
            <a:pPr marL="0" indent="0">
              <a:buNone/>
            </a:pPr>
            <a:endParaRPr lang="en-US">
              <a:ea typeface="Calibri" panose="020F0502020204030204"/>
              <a:cs typeface="Calibri" panose="020F0502020204030204"/>
            </a:endParaRPr>
          </a:p>
        </p:txBody>
      </p:sp>
      <p:sp>
        <p:nvSpPr>
          <p:cNvPr id="5" name="Title 1">
            <a:extLst>
              <a:ext uri="{FF2B5EF4-FFF2-40B4-BE49-F238E27FC236}">
                <a16:creationId xmlns:a16="http://schemas.microsoft.com/office/drawing/2014/main" id="{98E3A6E0-EC4E-8657-DD6E-1656FC2CEEC9}"/>
              </a:ext>
            </a:extLst>
          </p:cNvPr>
          <p:cNvSpPr/>
          <p:nvPr/>
        </p:nvSpPr>
        <p:spPr>
          <a:xfrm>
            <a:off x="8254866" y="5867019"/>
            <a:ext cx="3937938" cy="80502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a:lnSpc>
                <a:spcPct val="90000"/>
              </a:lnSpc>
            </a:pPr>
            <a:r>
              <a:rPr lang="en-US" sz="1800" b="0" strike="noStrike" spc="-1">
                <a:solidFill>
                  <a:schemeClr val="dk1"/>
                </a:solidFill>
                <a:latin typeface="Arial"/>
              </a:rPr>
              <a:t>Vice President:</a:t>
            </a:r>
            <a:r>
              <a:rPr lang="en-US" spc="-1">
                <a:solidFill>
                  <a:schemeClr val="dk1"/>
                </a:solidFill>
                <a:latin typeface="Arial"/>
              </a:rPr>
              <a:t> </a:t>
            </a:r>
            <a:r>
              <a:rPr lang="en-US" sz="1800" b="0" strike="noStrike" spc="-1">
                <a:solidFill>
                  <a:schemeClr val="dk1"/>
                </a:solidFill>
                <a:latin typeface="Arial"/>
              </a:rPr>
              <a:t>Telah Jackson</a:t>
            </a:r>
            <a:endParaRPr lang="en-US" sz="1800" b="0" strike="noStrike" spc="-1">
              <a:solidFill>
                <a:schemeClr val="dk1"/>
              </a:solidFill>
              <a:latin typeface="Arial"/>
              <a:cs typeface="Arial"/>
            </a:endParaRPr>
          </a:p>
        </p:txBody>
      </p:sp>
    </p:spTree>
    <p:extLst>
      <p:ext uri="{BB962C8B-B14F-4D97-AF65-F5344CB8AC3E}">
        <p14:creationId xmlns:p14="http://schemas.microsoft.com/office/powerpoint/2010/main" val="291680571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24B39-F5D3-DE15-3E3D-CAD5E806A9BC}"/>
              </a:ext>
            </a:extLst>
          </p:cNvPr>
          <p:cNvSpPr>
            <a:spLocks noGrp="1"/>
          </p:cNvSpPr>
          <p:nvPr>
            <p:ph type="title"/>
          </p:nvPr>
        </p:nvSpPr>
        <p:spPr>
          <a:xfrm>
            <a:off x="483911" y="268448"/>
            <a:ext cx="10514880" cy="1324800"/>
          </a:xfrm>
        </p:spPr>
        <p:txBody>
          <a:bodyPr/>
          <a:lstStyle/>
          <a:p>
            <a:r>
              <a:rPr lang="en-US">
                <a:cs typeface="Calibri Light"/>
              </a:rPr>
              <a:t>Upcoming Social Events</a:t>
            </a:r>
            <a:endParaRPr lang="en-US"/>
          </a:p>
        </p:txBody>
      </p:sp>
      <p:sp>
        <p:nvSpPr>
          <p:cNvPr id="3" name="Content Placeholder 2">
            <a:extLst>
              <a:ext uri="{FF2B5EF4-FFF2-40B4-BE49-F238E27FC236}">
                <a16:creationId xmlns:a16="http://schemas.microsoft.com/office/drawing/2014/main" id="{F0B73C53-106D-8B01-CE6B-D4FD762AD343}"/>
              </a:ext>
            </a:extLst>
          </p:cNvPr>
          <p:cNvSpPr>
            <a:spLocks noGrp="1"/>
          </p:cNvSpPr>
          <p:nvPr>
            <p:ph/>
          </p:nvPr>
        </p:nvSpPr>
        <p:spPr>
          <a:xfrm>
            <a:off x="6096954" y="1482125"/>
            <a:ext cx="5131080" cy="3884487"/>
          </a:xfrm>
        </p:spPr>
        <p:txBody>
          <a:bodyPr lIns="0" tIns="0" rIns="0" bIns="0" anchor="t">
            <a:noAutofit/>
          </a:bodyPr>
          <a:lstStyle/>
          <a:p>
            <a:pPr>
              <a:buNone/>
            </a:pPr>
            <a:r>
              <a:rPr lang="en-US" sz="1800" b="1" u="sng">
                <a:ea typeface="+mn-lt"/>
                <a:cs typeface="+mn-lt"/>
              </a:rPr>
              <a:t>Spring Egg Hunt</a:t>
            </a:r>
            <a:r>
              <a:rPr lang="en-US" sz="1800">
                <a:ea typeface="+mn-lt"/>
                <a:cs typeface="+mn-lt"/>
              </a:rPr>
              <a:t> </a:t>
            </a:r>
            <a:endParaRPr lang="en-US" sz="1800">
              <a:cs typeface="Calibri"/>
            </a:endParaRPr>
          </a:p>
          <a:p>
            <a:pPr>
              <a:buNone/>
            </a:pPr>
            <a:r>
              <a:rPr lang="en-US" sz="1800">
                <a:ea typeface="+mn-lt"/>
                <a:cs typeface="+mn-lt"/>
              </a:rPr>
              <a:t>Apr. 6th, 2025 from 2 – 3 PM</a:t>
            </a:r>
            <a:endParaRPr lang="en-US" sz="1800">
              <a:cs typeface="Calibri"/>
            </a:endParaRPr>
          </a:p>
          <a:p>
            <a:pPr>
              <a:buNone/>
            </a:pPr>
            <a:r>
              <a:rPr lang="en-US" sz="1800">
                <a:cs typeface="Calibri"/>
              </a:rPr>
              <a:t>Location: Lower Common</a:t>
            </a:r>
            <a:endParaRPr lang="en-US" sz="1800">
              <a:ea typeface="+mn-lt"/>
              <a:cs typeface="+mn-lt"/>
            </a:endParaRPr>
          </a:p>
          <a:p>
            <a:pPr>
              <a:buNone/>
            </a:pPr>
            <a:r>
              <a:rPr lang="en-US" sz="1800">
                <a:ea typeface="+mn-lt"/>
                <a:cs typeface="+mn-lt"/>
              </a:rPr>
              <a:t>Snacks provided</a:t>
            </a:r>
            <a:endParaRPr lang="en-US" sz="1800">
              <a:cs typeface="Calibri"/>
            </a:endParaRPr>
          </a:p>
          <a:p>
            <a:endParaRPr lang="en-US" sz="1800">
              <a:ea typeface="+mn-lt"/>
              <a:cs typeface="+mn-lt"/>
            </a:endParaRPr>
          </a:p>
          <a:p>
            <a:pPr>
              <a:buNone/>
            </a:pPr>
            <a:r>
              <a:rPr lang="en-US" sz="1800" b="1" u="sng">
                <a:ea typeface="+mn-lt"/>
                <a:cs typeface="+mn-lt"/>
              </a:rPr>
              <a:t>Summer kick-off</a:t>
            </a:r>
            <a:endParaRPr lang="en-US" sz="1800" b="1" u="sng">
              <a:cs typeface="Calibri"/>
            </a:endParaRPr>
          </a:p>
          <a:p>
            <a:pPr>
              <a:buNone/>
            </a:pPr>
            <a:r>
              <a:rPr lang="en-US" sz="1800">
                <a:ea typeface="+mn-lt"/>
                <a:cs typeface="+mn-lt"/>
              </a:rPr>
              <a:t>May 31st, 2025 from 3 – 5 PM</a:t>
            </a:r>
            <a:endParaRPr lang="en-US" sz="1800">
              <a:cs typeface="Calibri"/>
            </a:endParaRPr>
          </a:p>
          <a:p>
            <a:pPr marL="0" indent="0">
              <a:buNone/>
            </a:pPr>
            <a:r>
              <a:rPr lang="en-US" sz="1800">
                <a:ea typeface="+mn-lt"/>
                <a:cs typeface="+mn-lt"/>
              </a:rPr>
              <a:t>Kona Ice, bounce house</a:t>
            </a:r>
          </a:p>
          <a:p>
            <a:pPr marL="0" indent="0">
              <a:buNone/>
            </a:pPr>
            <a:endParaRPr lang="en-US" sz="1800">
              <a:ea typeface="+mn-lt"/>
              <a:cs typeface="+mn-lt"/>
            </a:endParaRPr>
          </a:p>
          <a:p>
            <a:pPr>
              <a:buNone/>
            </a:pPr>
            <a:r>
              <a:rPr lang="en-US" sz="1800" b="1" u="sng">
                <a:ea typeface="+mn-lt"/>
                <a:cs typeface="+mn-lt"/>
              </a:rPr>
              <a:t>Neighborhood Turns 50 Celebration</a:t>
            </a:r>
          </a:p>
          <a:p>
            <a:pPr>
              <a:buNone/>
            </a:pPr>
            <a:r>
              <a:rPr lang="en-US" sz="1800">
                <a:ea typeface="+mn-lt"/>
                <a:cs typeface="+mn-lt"/>
              </a:rPr>
              <a:t>Saturday, October 18th, 2025 (TBD)</a:t>
            </a:r>
          </a:p>
          <a:p>
            <a:pPr marL="0" indent="0">
              <a:buNone/>
            </a:pPr>
            <a:endParaRPr lang="en-US" sz="1800">
              <a:cs typeface="Calibri" panose="020F0502020204030204"/>
            </a:endParaRPr>
          </a:p>
        </p:txBody>
      </p:sp>
      <p:sp>
        <p:nvSpPr>
          <p:cNvPr id="4" name="Content Placeholder 3">
            <a:extLst>
              <a:ext uri="{FF2B5EF4-FFF2-40B4-BE49-F238E27FC236}">
                <a16:creationId xmlns:a16="http://schemas.microsoft.com/office/drawing/2014/main" id="{36616C2D-0730-951F-EC01-68755ED5409B}"/>
              </a:ext>
            </a:extLst>
          </p:cNvPr>
          <p:cNvSpPr>
            <a:spLocks noGrp="1"/>
          </p:cNvSpPr>
          <p:nvPr>
            <p:ph/>
          </p:nvPr>
        </p:nvSpPr>
        <p:spPr>
          <a:xfrm>
            <a:off x="484369" y="1712728"/>
            <a:ext cx="5131080" cy="3883641"/>
          </a:xfrm>
        </p:spPr>
        <p:txBody>
          <a:bodyPr>
            <a:normAutofit/>
          </a:bodyPr>
          <a:lstStyle/>
          <a:p>
            <a:pPr marL="0" indent="0">
              <a:buNone/>
            </a:pPr>
            <a:r>
              <a:rPr lang="en-US" sz="1800" b="1" u="sng">
                <a:ea typeface="+mn-lt"/>
                <a:cs typeface="+mn-lt"/>
              </a:rPr>
              <a:t>Fall festival</a:t>
            </a:r>
            <a:endParaRPr lang="en-US" sz="1800" b="1">
              <a:ea typeface="Calibri Light"/>
              <a:cs typeface="Calibri" panose="020F0502020204030204"/>
            </a:endParaRPr>
          </a:p>
          <a:p>
            <a:pPr marL="0" indent="0">
              <a:buNone/>
            </a:pPr>
            <a:r>
              <a:rPr lang="en-US" sz="1800">
                <a:ea typeface="+mn-lt"/>
                <a:cs typeface="+mn-lt"/>
              </a:rPr>
              <a:t>Oct. 26th, 2024 from 3-5 PM </a:t>
            </a:r>
          </a:p>
          <a:p>
            <a:pPr marL="0" indent="0">
              <a:buNone/>
            </a:pPr>
            <a:r>
              <a:rPr lang="en-US" sz="1800">
                <a:cs typeface="Calibri" panose="020F0502020204030204"/>
              </a:rPr>
              <a:t>Location: Upper Commons</a:t>
            </a:r>
            <a:endParaRPr lang="en-US" sz="1800">
              <a:ea typeface="Calibri Light"/>
              <a:cs typeface="Calibri" panose="020F0502020204030204"/>
            </a:endParaRPr>
          </a:p>
          <a:p>
            <a:pPr marL="0" indent="0">
              <a:buNone/>
            </a:pPr>
            <a:r>
              <a:rPr lang="en-US" sz="1800">
                <a:ea typeface="+mn-lt"/>
                <a:cs typeface="+mn-lt"/>
              </a:rPr>
              <a:t>Cupcakes, Cookies, bounce house, crafts, photo booth</a:t>
            </a:r>
            <a:endParaRPr lang="en-US" sz="1800">
              <a:ea typeface="Calibri Light"/>
              <a:cs typeface="Calibri" panose="020F0502020204030204"/>
            </a:endParaRPr>
          </a:p>
          <a:p>
            <a:endParaRPr lang="en-US" sz="1800">
              <a:ea typeface="Calibri Light"/>
              <a:cs typeface="Calibri Light"/>
            </a:endParaRPr>
          </a:p>
          <a:p>
            <a:pPr marL="0" indent="0">
              <a:buNone/>
            </a:pPr>
            <a:r>
              <a:rPr lang="en-US" sz="1800" b="1" u="sng">
                <a:ea typeface="+mn-lt"/>
                <a:cs typeface="+mn-lt"/>
              </a:rPr>
              <a:t>Halloween 2024</a:t>
            </a:r>
            <a:endParaRPr lang="en-US" sz="1800" b="1" u="sng">
              <a:ea typeface="Calibri Light"/>
              <a:cs typeface="Calibri" panose="020F0502020204030204"/>
            </a:endParaRPr>
          </a:p>
          <a:p>
            <a:pPr marL="0" indent="0">
              <a:buNone/>
            </a:pPr>
            <a:r>
              <a:rPr lang="en-US" sz="1800">
                <a:cs typeface="Calibri" panose="020F0502020204030204"/>
              </a:rPr>
              <a:t>Porch lights on if you are a participating in handing out candy</a:t>
            </a:r>
            <a:endParaRPr lang="en-US" sz="1800">
              <a:ea typeface="Calibri Light"/>
              <a:cs typeface="Calibri" panose="020F0502020204030204"/>
            </a:endParaRPr>
          </a:p>
          <a:p>
            <a:endParaRPr lang="en-US" sz="1800" b="1" u="sng">
              <a:ea typeface="Calibri Light"/>
              <a:cs typeface="Calibri" panose="020F0502020204030204"/>
            </a:endParaRPr>
          </a:p>
          <a:p>
            <a:pPr marL="0" indent="0">
              <a:buNone/>
            </a:pPr>
            <a:r>
              <a:rPr lang="en-US" sz="1800" b="1" u="sng">
                <a:ea typeface="+mn-lt"/>
                <a:cs typeface="+mn-lt"/>
              </a:rPr>
              <a:t>Winter Holidays</a:t>
            </a:r>
            <a:endParaRPr lang="en-US" sz="1800" b="1" u="sng">
              <a:ea typeface="Calibri Light"/>
              <a:cs typeface="Calibri" panose="020F0502020204030204"/>
            </a:endParaRPr>
          </a:p>
          <a:p>
            <a:pPr marL="0" indent="0">
              <a:buNone/>
            </a:pPr>
            <a:r>
              <a:rPr lang="en-US" sz="1800">
                <a:cs typeface="Calibri" panose="020F0502020204030204"/>
              </a:rPr>
              <a:t>Dec 21st, 2024 from 6:30-8:30 PM</a:t>
            </a:r>
            <a:endParaRPr lang="en-US" sz="1800">
              <a:ea typeface="+mn-lt"/>
              <a:cs typeface="+mn-lt"/>
            </a:endParaRPr>
          </a:p>
          <a:p>
            <a:pPr marL="0" indent="0">
              <a:buNone/>
            </a:pPr>
            <a:r>
              <a:rPr lang="en-US" sz="1800">
                <a:ea typeface="+mn-lt"/>
                <a:cs typeface="+mn-lt"/>
              </a:rPr>
              <a:t>Holiday lights walk, Hot cocoa truck, voting for holiday lights</a:t>
            </a:r>
            <a:endParaRPr lang="en-US" sz="1800">
              <a:cs typeface="Calibri" panose="020F0502020204030204"/>
            </a:endParaRPr>
          </a:p>
          <a:p>
            <a:pPr marL="0" indent="0">
              <a:buNone/>
            </a:pPr>
            <a:endParaRPr lang="en-US">
              <a:cs typeface="Calibri" panose="020F0502020204030204"/>
            </a:endParaRPr>
          </a:p>
          <a:p>
            <a:endParaRPr lang="en-US">
              <a:cs typeface="Calibri" panose="020F0502020204030204"/>
            </a:endParaRPr>
          </a:p>
        </p:txBody>
      </p:sp>
    </p:spTree>
    <p:extLst>
      <p:ext uri="{BB962C8B-B14F-4D97-AF65-F5344CB8AC3E}">
        <p14:creationId xmlns:p14="http://schemas.microsoft.com/office/powerpoint/2010/main" val="2272428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PlaceHolder 1"/>
          <p:cNvSpPr>
            <a:spLocks noGrp="1"/>
          </p:cNvSpPr>
          <p:nvPr>
            <p:ph type="title"/>
          </p:nvPr>
        </p:nvSpPr>
        <p:spPr>
          <a:xfrm>
            <a:off x="838080" y="365040"/>
            <a:ext cx="10515240" cy="1325160"/>
          </a:xfrm>
          <a:prstGeom prst="rect">
            <a:avLst/>
          </a:prstGeom>
          <a:noFill/>
          <a:ln w="0">
            <a:noFill/>
          </a:ln>
        </p:spPr>
        <p:txBody>
          <a:bodyPr lIns="91440" tIns="45720" rIns="91440" bIns="45720" anchor="ctr">
            <a:noAutofit/>
          </a:bodyPr>
          <a:lstStyle/>
          <a:p>
            <a:pPr indent="0" algn="ctr" defTabSz="914400">
              <a:lnSpc>
                <a:spcPct val="90000"/>
              </a:lnSpc>
              <a:buNone/>
            </a:pPr>
            <a:r>
              <a:rPr lang="en-US" sz="4400" b="0" strike="noStrike" spc="-1">
                <a:solidFill>
                  <a:schemeClr val="dk1"/>
                </a:solidFill>
                <a:latin typeface="Arial"/>
              </a:rPr>
              <a:t>ACC</a:t>
            </a:r>
            <a:endParaRPr lang="en-US" sz="4400" b="0" strike="noStrike" spc="-1">
              <a:solidFill>
                <a:schemeClr val="dk1"/>
              </a:solidFill>
              <a:latin typeface="Calibri"/>
            </a:endParaRPr>
          </a:p>
        </p:txBody>
      </p:sp>
      <p:sp>
        <p:nvSpPr>
          <p:cNvPr id="66" name="Title 1"/>
          <p:cNvSpPr/>
          <p:nvPr/>
        </p:nvSpPr>
        <p:spPr>
          <a:xfrm>
            <a:off x="8216280" y="5110920"/>
            <a:ext cx="3446640" cy="132516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en-US" sz="1800" b="0" strike="noStrike" spc="-1">
                <a:solidFill>
                  <a:schemeClr val="dk1"/>
                </a:solidFill>
                <a:latin typeface="Arial"/>
              </a:rPr>
              <a:t> ACC Lead: Justin </a:t>
            </a:r>
            <a:r>
              <a:rPr lang="en-US" sz="1800" b="0" strike="noStrike" spc="-1" err="1">
                <a:solidFill>
                  <a:schemeClr val="dk1"/>
                </a:solidFill>
                <a:latin typeface="Arial"/>
              </a:rPr>
              <a:t>Mensen</a:t>
            </a:r>
            <a:endParaRPr lang="en-US" sz="1800" b="0" strike="noStrike" spc="-1">
              <a:solidFill>
                <a:srgbClr val="000000"/>
              </a:solidFill>
              <a:latin typeface="Arial"/>
            </a:endParaRPr>
          </a:p>
        </p:txBody>
      </p:sp>
      <p:sp>
        <p:nvSpPr>
          <p:cNvPr id="2" name="TextBox 1">
            <a:extLst>
              <a:ext uri="{FF2B5EF4-FFF2-40B4-BE49-F238E27FC236}">
                <a16:creationId xmlns:a16="http://schemas.microsoft.com/office/drawing/2014/main" id="{33767384-871E-8AE1-0157-39DAEC9423D2}"/>
              </a:ext>
            </a:extLst>
          </p:cNvPr>
          <p:cNvSpPr txBox="1"/>
          <p:nvPr/>
        </p:nvSpPr>
        <p:spPr>
          <a:xfrm>
            <a:off x="605840" y="1680515"/>
            <a:ext cx="11057079" cy="3046988"/>
          </a:xfrm>
          <a:prstGeom prst="rect">
            <a:avLst/>
          </a:prstGeom>
          <a:noFill/>
        </p:spPr>
        <p:txBody>
          <a:bodyPr wrap="square" rtlCol="0">
            <a:spAutoFit/>
          </a:bodyPr>
          <a:lstStyle/>
          <a:p>
            <a:r>
              <a:rPr lang="en-US" sz="2400"/>
              <a:t>Home Inspections:</a:t>
            </a:r>
          </a:p>
          <a:p>
            <a:r>
              <a:rPr lang="en-US" sz="2400"/>
              <a:t>All homes inspected either in person with owners if requested or on 17 and 18 August walk through </a:t>
            </a:r>
          </a:p>
          <a:p>
            <a:endParaRPr lang="en-US" sz="2400"/>
          </a:p>
          <a:p>
            <a:r>
              <a:rPr lang="en-US" sz="2400"/>
              <a:t>After ACC coordination on the results 20 letters were sent via certified mail 7 October.</a:t>
            </a:r>
          </a:p>
          <a:p>
            <a:r>
              <a:rPr lang="en-US" sz="2400"/>
              <a:t>10 – </a:t>
            </a:r>
            <a:r>
              <a:rPr lang="en-US" sz="2400" b="1" u="sng"/>
              <a:t>Fences</a:t>
            </a:r>
            <a:r>
              <a:rPr lang="en-US" sz="2400"/>
              <a:t> In Accordance With Rules &amp; Regulations 1.3</a:t>
            </a:r>
          </a:p>
          <a:p>
            <a:r>
              <a:rPr lang="en-US" sz="2400"/>
              <a:t>8 – </a:t>
            </a:r>
            <a:r>
              <a:rPr lang="en-US" sz="2400" b="1" u="sng"/>
              <a:t>Maintenance</a:t>
            </a:r>
            <a:r>
              <a:rPr lang="en-US" sz="2400"/>
              <a:t> IAW R&amp;R 1.4</a:t>
            </a:r>
          </a:p>
          <a:p>
            <a:r>
              <a:rPr lang="en-US" sz="2400"/>
              <a:t>4 – </a:t>
            </a:r>
            <a:r>
              <a:rPr lang="en-US" sz="2400" b="1" u="sng"/>
              <a:t>Yard &amp; Plants</a:t>
            </a:r>
            <a:r>
              <a:rPr lang="en-US" sz="2400"/>
              <a:t> IAW R&amp;R 1.4 </a:t>
            </a:r>
          </a:p>
        </p:txBody>
      </p:sp>
    </p:spTree>
    <p:extLst>
      <p:ext uri="{BB962C8B-B14F-4D97-AF65-F5344CB8AC3E}">
        <p14:creationId xmlns:p14="http://schemas.microsoft.com/office/powerpoint/2010/main" val="9091147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C4701-9EBD-B406-1498-ADCA282484CF}"/>
              </a:ext>
            </a:extLst>
          </p:cNvPr>
          <p:cNvSpPr>
            <a:spLocks noGrp="1"/>
          </p:cNvSpPr>
          <p:nvPr>
            <p:ph type="title"/>
          </p:nvPr>
        </p:nvSpPr>
        <p:spPr/>
        <p:txBody>
          <a:bodyPr/>
          <a:lstStyle/>
          <a:p>
            <a:pPr algn="ctr"/>
            <a:r>
              <a:rPr lang="en-US">
                <a:latin typeface="Arial" panose="020B0604020202020204" pitchFamily="34" charset="0"/>
                <a:cs typeface="Arial" panose="020B0604020202020204" pitchFamily="34" charset="0"/>
              </a:rPr>
              <a:t>ACC Continued</a:t>
            </a:r>
          </a:p>
        </p:txBody>
      </p:sp>
      <p:sp>
        <p:nvSpPr>
          <p:cNvPr id="3" name="Content Placeholder 2">
            <a:extLst>
              <a:ext uri="{FF2B5EF4-FFF2-40B4-BE49-F238E27FC236}">
                <a16:creationId xmlns:a16="http://schemas.microsoft.com/office/drawing/2014/main" id="{BF5AE59D-98E4-5FE3-81C0-2D505C2C9AF0}"/>
              </a:ext>
            </a:extLst>
          </p:cNvPr>
          <p:cNvSpPr>
            <a:spLocks noGrp="1"/>
          </p:cNvSpPr>
          <p:nvPr>
            <p:ph/>
          </p:nvPr>
        </p:nvSpPr>
        <p:spPr>
          <a:xfrm>
            <a:off x="838080" y="1417785"/>
            <a:ext cx="10515240" cy="3670200"/>
          </a:xfrm>
        </p:spPr>
        <p:txBody>
          <a:bodyPr>
            <a:normAutofit fontScale="92500" lnSpcReduction="20000"/>
          </a:bodyPr>
          <a:lstStyle/>
          <a:p>
            <a:pPr marL="0" marR="0" indent="0">
              <a:spcBef>
                <a:spcPts val="0"/>
              </a:spcBef>
              <a:spcAft>
                <a:spcPts val="0"/>
              </a:spcAft>
              <a:buNone/>
            </a:pPr>
            <a:r>
              <a:rPr lang="en-US" sz="1800" kern="100">
                <a:effectLst/>
                <a:ea typeface="Aptos" panose="020B0004020202020204" pitchFamily="34" charset="0"/>
                <a:cs typeface="Times New Roman" panose="02020603050405020304" pitchFamily="18" charset="0"/>
              </a:rPr>
              <a:t>Approved Applications:</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4371 Harvester Farm – New Shed</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4360 Harvester Farm – Garden Beds</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4352 Harvester Farm – Fence</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10020 Cotton Farm – French drains &amp; retaining </a:t>
            </a:r>
            <a:r>
              <a:rPr lang="en-US" sz="1800" kern="100">
                <a:ea typeface="Aptos" panose="020B0004020202020204" pitchFamily="34" charset="0"/>
                <a:cs typeface="Times New Roman" panose="02020603050405020304" pitchFamily="18" charset="0"/>
              </a:rPr>
              <a:t>w</a:t>
            </a:r>
            <a:r>
              <a:rPr lang="en-US" sz="1800" kern="100">
                <a:effectLst/>
                <a:ea typeface="Aptos" panose="020B0004020202020204" pitchFamily="34" charset="0"/>
                <a:cs typeface="Times New Roman" panose="02020603050405020304" pitchFamily="18" charset="0"/>
              </a:rPr>
              <a:t>all</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4301 Still Meadow – Paint color change</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4317 Farm House – Door change</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10021 Cotton Farm – Shed</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4285 Country Squire – Driveway</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Properties along Roberts Road – Blanket 8-foot fence approval</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10117 Round Top Court – New windows, door, and siding</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10005 Cotton Farm – New Door</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4357 Farm House</a:t>
            </a:r>
            <a:r>
              <a:rPr lang="en-US" sz="1800" kern="100">
                <a:ea typeface="Aptos" panose="020B0004020202020204" pitchFamily="34" charset="0"/>
                <a:cs typeface="Times New Roman" panose="02020603050405020304" pitchFamily="18" charset="0"/>
              </a:rPr>
              <a:t> </a:t>
            </a:r>
            <a:r>
              <a:rPr lang="en-US" sz="1800" kern="100">
                <a:effectLst/>
                <a:ea typeface="Aptos" panose="020B0004020202020204" pitchFamily="34" charset="0"/>
                <a:cs typeface="Times New Roman" panose="02020603050405020304" pitchFamily="18" charset="0"/>
              </a:rPr>
              <a:t> – New windows, rain </a:t>
            </a:r>
            <a:r>
              <a:rPr lang="en-US" sz="1800" kern="100">
                <a:ea typeface="Aptos" panose="020B0004020202020204" pitchFamily="34" charset="0"/>
                <a:cs typeface="Times New Roman" panose="02020603050405020304" pitchFamily="18" charset="0"/>
              </a:rPr>
              <a:t>g</a:t>
            </a:r>
            <a:r>
              <a:rPr lang="en-US" sz="1800" kern="100">
                <a:effectLst/>
                <a:ea typeface="Aptos" panose="020B0004020202020204" pitchFamily="34" charset="0"/>
                <a:cs typeface="Times New Roman" panose="02020603050405020304" pitchFamily="18" charset="0"/>
              </a:rPr>
              <a:t>utters, &amp; fence</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4377 Still Meadow – Whole house </a:t>
            </a:r>
            <a:r>
              <a:rPr lang="en-US" sz="1800" kern="100">
                <a:ea typeface="Aptos" panose="020B0004020202020204" pitchFamily="34" charset="0"/>
                <a:cs typeface="Times New Roman" panose="02020603050405020304" pitchFamily="18" charset="0"/>
              </a:rPr>
              <a:t>g</a:t>
            </a:r>
            <a:r>
              <a:rPr lang="en-US" sz="1800" kern="100">
                <a:effectLst/>
                <a:ea typeface="Aptos" panose="020B0004020202020204" pitchFamily="34" charset="0"/>
                <a:cs typeface="Times New Roman" panose="02020603050405020304" pitchFamily="18" charset="0"/>
              </a:rPr>
              <a:t>enerator</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4336 Still Meadow – Replace shingles</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4324 Farm House – Replace siding</a:t>
            </a:r>
          </a:p>
          <a:p>
            <a:pPr marL="0" marR="0">
              <a:spcBef>
                <a:spcPts val="0"/>
              </a:spcBef>
              <a:spcAft>
                <a:spcPts val="0"/>
              </a:spcAft>
            </a:pPr>
            <a:r>
              <a:rPr lang="en-US" sz="1800" kern="100">
                <a:effectLst/>
                <a:ea typeface="Aptos" panose="020B0004020202020204" pitchFamily="34" charset="0"/>
                <a:cs typeface="Times New Roman" panose="02020603050405020304" pitchFamily="18" charset="0"/>
              </a:rPr>
              <a:t>4315 Still Meadow – New door</a:t>
            </a:r>
          </a:p>
          <a:p>
            <a:pPr marL="0" marR="0">
              <a:spcBef>
                <a:spcPts val="0"/>
              </a:spcBef>
              <a:spcAft>
                <a:spcPts val="0"/>
              </a:spcAft>
            </a:pPr>
            <a:r>
              <a:rPr lang="en-US" sz="1800" kern="100">
                <a:ea typeface="Aptos" panose="020B0004020202020204" pitchFamily="34" charset="0"/>
                <a:cs typeface="Times New Roman" panose="02020603050405020304" pitchFamily="18" charset="0"/>
              </a:rPr>
              <a:t>4279 Country Squire - Fence</a:t>
            </a:r>
            <a:endParaRPr lang="en-US" sz="1800" kern="100">
              <a:effectLst/>
              <a:ea typeface="Aptos" panose="020B0004020202020204" pitchFamily="34" charset="0"/>
              <a:cs typeface="Times New Roman" panose="02020603050405020304" pitchFamily="18" charset="0"/>
            </a:endParaRPr>
          </a:p>
          <a:p>
            <a:endParaRPr lang="en-US"/>
          </a:p>
        </p:txBody>
      </p:sp>
      <p:sp>
        <p:nvSpPr>
          <p:cNvPr id="4" name="Title 1">
            <a:extLst>
              <a:ext uri="{FF2B5EF4-FFF2-40B4-BE49-F238E27FC236}">
                <a16:creationId xmlns:a16="http://schemas.microsoft.com/office/drawing/2014/main" id="{1271C7D5-441F-AEBA-288F-71F30BFAB0AE}"/>
              </a:ext>
            </a:extLst>
          </p:cNvPr>
          <p:cNvSpPr/>
          <p:nvPr/>
        </p:nvSpPr>
        <p:spPr>
          <a:xfrm>
            <a:off x="8216280" y="5110920"/>
            <a:ext cx="3446640" cy="1325160"/>
          </a:xfrm>
          <a:prstGeom prst="rect">
            <a:avLst/>
          </a:prstGeom>
          <a:noFill/>
          <a:ln w="0">
            <a:noFill/>
          </a:ln>
        </p:spPr>
        <p:style>
          <a:lnRef idx="0">
            <a:scrgbClr r="0" g="0" b="0"/>
          </a:lnRef>
          <a:fillRef idx="0">
            <a:scrgbClr r="0" g="0" b="0"/>
          </a:fillRef>
          <a:effectRef idx="0">
            <a:scrgbClr r="0" g="0" b="0"/>
          </a:effectRef>
          <a:fontRef idx="minor"/>
        </p:style>
        <p:txBody>
          <a:bodyPr anchor="ctr">
            <a:normAutofit/>
          </a:bodyPr>
          <a:lstStyle/>
          <a:p>
            <a:pPr defTabSz="914400">
              <a:lnSpc>
                <a:spcPct val="90000"/>
              </a:lnSpc>
            </a:pPr>
            <a:r>
              <a:rPr lang="en-US" sz="1800" b="0" strike="noStrike" spc="-1">
                <a:solidFill>
                  <a:schemeClr val="dk1"/>
                </a:solidFill>
                <a:latin typeface="Arial"/>
              </a:rPr>
              <a:t> ACC Lead: Justin </a:t>
            </a:r>
            <a:r>
              <a:rPr lang="en-US" sz="1800" b="0" strike="noStrike" spc="-1" err="1">
                <a:solidFill>
                  <a:schemeClr val="dk1"/>
                </a:solidFill>
                <a:latin typeface="Arial"/>
              </a:rPr>
              <a:t>Mensen</a:t>
            </a:r>
            <a:endParaRPr lang="en-US" sz="1800" b="0" strike="noStrike" spc="-1">
              <a:solidFill>
                <a:srgbClr val="000000"/>
              </a:solidFill>
              <a:latin typeface="Arial"/>
            </a:endParaRPr>
          </a:p>
        </p:txBody>
      </p:sp>
    </p:spTree>
    <p:extLst>
      <p:ext uri="{BB962C8B-B14F-4D97-AF65-F5344CB8AC3E}">
        <p14:creationId xmlns:p14="http://schemas.microsoft.com/office/powerpoint/2010/main" val="89154747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PlaceHolder 1"/>
          <p:cNvSpPr>
            <a:spLocks noGrp="1"/>
          </p:cNvSpPr>
          <p:nvPr>
            <p:ph type="title"/>
          </p:nvPr>
        </p:nvSpPr>
        <p:spPr>
          <a:xfrm>
            <a:off x="838080" y="1702"/>
            <a:ext cx="10514880" cy="1324800"/>
          </a:xfrm>
          <a:prstGeom prst="rect">
            <a:avLst/>
          </a:prstGeom>
          <a:noFill/>
          <a:ln w="0">
            <a:noFill/>
          </a:ln>
        </p:spPr>
        <p:txBody>
          <a:bodyPr lIns="91440" tIns="45720" rIns="91440" bIns="45720" anchor="ctr">
            <a:noAutofit/>
          </a:bodyPr>
          <a:lstStyle/>
          <a:p>
            <a:pPr>
              <a:tabLst>
                <a:tab pos="0" algn="l"/>
              </a:tabLst>
            </a:pPr>
            <a:r>
              <a:rPr lang="en-US" sz="3200" spc="-1">
                <a:solidFill>
                  <a:schemeClr val="dk1"/>
                </a:solidFill>
                <a:latin typeface="Arial"/>
                <a:cs typeface="Arial"/>
              </a:rPr>
              <a:t>Looking to the Future - </a:t>
            </a:r>
            <a:r>
              <a:rPr lang="en-US" sz="2800" spc="-1">
                <a:solidFill>
                  <a:schemeClr val="dk1"/>
                </a:solidFill>
                <a:latin typeface="Arial"/>
                <a:cs typeface="Arial"/>
              </a:rPr>
              <a:t>Enhancing our community and ensuring it remains a wonderful place to live</a:t>
            </a:r>
            <a:endParaRPr lang="en-US" sz="3200" b="0" strike="noStrike" spc="-1">
              <a:solidFill>
                <a:schemeClr val="dk1"/>
              </a:solidFill>
              <a:latin typeface="Arial"/>
            </a:endParaRPr>
          </a:p>
        </p:txBody>
      </p:sp>
      <p:sp>
        <p:nvSpPr>
          <p:cNvPr id="55" name="PlaceHolder 2"/>
          <p:cNvSpPr>
            <a:spLocks noGrp="1"/>
          </p:cNvSpPr>
          <p:nvPr>
            <p:ph/>
          </p:nvPr>
        </p:nvSpPr>
        <p:spPr>
          <a:xfrm>
            <a:off x="1620265" y="1442038"/>
            <a:ext cx="11120442" cy="3900295"/>
          </a:xfrm>
          <a:prstGeom prst="rect">
            <a:avLst/>
          </a:prstGeom>
          <a:noFill/>
          <a:ln w="0">
            <a:noFill/>
          </a:ln>
        </p:spPr>
        <p:txBody>
          <a:bodyPr lIns="91440" tIns="45720" rIns="91440" bIns="45720" anchor="t">
            <a:noAutofit/>
          </a:bodyPr>
          <a:lstStyle/>
          <a:p>
            <a:pPr marL="228600" indent="-228600">
              <a:spcBef>
                <a:spcPts val="1001"/>
              </a:spcBef>
              <a:buClr>
                <a:srgbClr val="000000"/>
              </a:buClr>
              <a:buFont typeface="Arial"/>
              <a:buChar char="•"/>
            </a:pPr>
            <a:endParaRPr lang="en-US" sz="2800" b="0" strike="noStrike" spc="-1">
              <a:solidFill>
                <a:schemeClr val="dk1"/>
              </a:solidFill>
              <a:latin typeface="Arial"/>
              <a:cs typeface="Arial"/>
            </a:endParaRPr>
          </a:p>
          <a:p>
            <a:pPr indent="0" defTabSz="914400">
              <a:lnSpc>
                <a:spcPct val="90000"/>
              </a:lnSpc>
              <a:spcBef>
                <a:spcPts val="1001"/>
              </a:spcBef>
              <a:buNone/>
              <a:tabLst>
                <a:tab pos="0" algn="l"/>
              </a:tabLst>
            </a:pPr>
            <a:endParaRPr lang="en-US" sz="2800" b="0" strike="noStrike" spc="-1">
              <a:solidFill>
                <a:srgbClr val="000000"/>
              </a:solidFill>
              <a:latin typeface="Arial"/>
            </a:endParaRPr>
          </a:p>
        </p:txBody>
      </p:sp>
      <p:sp>
        <p:nvSpPr>
          <p:cNvPr id="56" name="Title 1"/>
          <p:cNvSpPr/>
          <p:nvPr/>
        </p:nvSpPr>
        <p:spPr>
          <a:xfrm>
            <a:off x="8231419" y="6054588"/>
            <a:ext cx="3258000" cy="80502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defTabSz="914400">
              <a:lnSpc>
                <a:spcPct val="90000"/>
              </a:lnSpc>
            </a:pPr>
            <a:r>
              <a:rPr lang="en-US" sz="1800" b="0" strike="noStrike" spc="-1">
                <a:solidFill>
                  <a:schemeClr val="dk1"/>
                </a:solidFill>
                <a:latin typeface="Arial"/>
              </a:rPr>
              <a:t>Vice President: Telah Jackson</a:t>
            </a:r>
            <a:endParaRPr lang="en-US" sz="1800" b="0" strike="noStrike" spc="-1">
              <a:solidFill>
                <a:srgbClr val="000000"/>
              </a:solidFill>
              <a:latin typeface="Arial"/>
            </a:endParaRPr>
          </a:p>
        </p:txBody>
      </p:sp>
      <p:graphicFrame>
        <p:nvGraphicFramePr>
          <p:cNvPr id="9" name="Diagram 8">
            <a:extLst>
              <a:ext uri="{FF2B5EF4-FFF2-40B4-BE49-F238E27FC236}">
                <a16:creationId xmlns:a16="http://schemas.microsoft.com/office/drawing/2014/main" id="{270581FA-A747-248C-F0AC-C62958627C02}"/>
              </a:ext>
            </a:extLst>
          </p:cNvPr>
          <p:cNvGraphicFramePr/>
          <p:nvPr>
            <p:extLst>
              <p:ext uri="{D42A27DB-BD31-4B8C-83A1-F6EECF244321}">
                <p14:modId xmlns:p14="http://schemas.microsoft.com/office/powerpoint/2010/main" val="1138933672"/>
              </p:ext>
            </p:extLst>
          </p:nvPr>
        </p:nvGraphicFramePr>
        <p:xfrm>
          <a:off x="2053868" y="1327697"/>
          <a:ext cx="7317218" cy="3657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49" name="TextBox 348">
            <a:extLst>
              <a:ext uri="{FF2B5EF4-FFF2-40B4-BE49-F238E27FC236}">
                <a16:creationId xmlns:a16="http://schemas.microsoft.com/office/drawing/2014/main" id="{0973A3EE-18EA-B637-9AC2-8DB79447B565}"/>
              </a:ext>
            </a:extLst>
          </p:cNvPr>
          <p:cNvSpPr txBox="1"/>
          <p:nvPr/>
        </p:nvSpPr>
        <p:spPr>
          <a:xfrm>
            <a:off x="836785" y="5157787"/>
            <a:ext cx="10676073"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We encourage everyone to get involved and contribute to continue making our community a great place!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p14="http://schemas.microsoft.com/office/powerpoint/2010/main">
        <mc:Choice Requires="p14">
          <p:contentPart p14:bwMode="auto" r:id="rId2">
            <p14:nvContentPartPr>
              <p14:cNvPr id="10" name="Ink 9">
                <a:extLst>
                  <a:ext uri="{FF2B5EF4-FFF2-40B4-BE49-F238E27FC236}">
                    <a16:creationId xmlns:a16="http://schemas.microsoft.com/office/drawing/2014/main" id="{4C393C77-4167-0C59-B011-2521D3D407A8}"/>
                  </a:ext>
                </a:extLst>
              </p14:cNvPr>
              <p14:cNvContentPartPr/>
              <p14:nvPr/>
            </p14:nvContentPartPr>
            <p14:xfrm flipH="1">
              <a:off x="-214784609" y="-47177740"/>
              <a:ext cx="842573218" cy="50987739"/>
            </p14:xfrm>
          </p:contentPart>
        </mc:Choice>
        <mc:Fallback xmlns="">
          <p:pic>
            <p:nvPicPr>
              <p:cNvPr id="10" name="Ink 9">
                <a:extLst>
                  <a:ext uri="{FF2B5EF4-FFF2-40B4-BE49-F238E27FC236}">
                    <a16:creationId xmlns:a16="http://schemas.microsoft.com/office/drawing/2014/main" id="{4C393C77-4167-0C59-B011-2521D3D407A8}"/>
                  </a:ext>
                </a:extLst>
              </p:cNvPr>
              <p:cNvPicPr/>
              <p:nvPr/>
            </p:nvPicPr>
            <p:blipFill>
              <a:blip r:embed="rId3"/>
              <a:stretch>
                <a:fillRect/>
              </a:stretch>
            </p:blipFill>
            <p:spPr>
              <a:xfrm flipH="1">
                <a:off x="-2147483648" y="-2147483648"/>
                <a:ext cx="2147483647" cy="2147483647"/>
              </a:xfrm>
              <a:prstGeom prst="rect">
                <a:avLst/>
              </a:prstGeom>
            </p:spPr>
          </p:pic>
        </mc:Fallback>
      </mc:AlternateContent>
      <p:sp>
        <p:nvSpPr>
          <p:cNvPr id="2" name="Title 1">
            <a:extLst>
              <a:ext uri="{FF2B5EF4-FFF2-40B4-BE49-F238E27FC236}">
                <a16:creationId xmlns:a16="http://schemas.microsoft.com/office/drawing/2014/main" id="{FF8588CE-38E4-BA33-8853-63958C2B1364}"/>
              </a:ext>
            </a:extLst>
          </p:cNvPr>
          <p:cNvSpPr>
            <a:spLocks noGrp="1"/>
          </p:cNvSpPr>
          <p:nvPr>
            <p:ph type="title"/>
          </p:nvPr>
        </p:nvSpPr>
        <p:spPr>
          <a:xfrm>
            <a:off x="770682" y="838115"/>
            <a:ext cx="3889829" cy="4930986"/>
          </a:xfrm>
        </p:spPr>
        <p:txBody>
          <a:bodyPr>
            <a:normAutofit/>
          </a:bodyPr>
          <a:lstStyle/>
          <a:p>
            <a:r>
              <a:rPr lang="en-US">
                <a:solidFill>
                  <a:schemeClr val="accent1"/>
                </a:solidFill>
                <a:latin typeface="Calibri"/>
                <a:cs typeface="Calibri Light"/>
              </a:rPr>
              <a:t>Hickory Farms </a:t>
            </a:r>
            <a:r>
              <a:rPr lang="en-US">
                <a:solidFill>
                  <a:schemeClr val="accent4"/>
                </a:solidFill>
                <a:latin typeface="Calibri"/>
                <a:cs typeface="Calibri Light"/>
              </a:rPr>
              <a:t>50th                   Anniversary</a:t>
            </a:r>
            <a:r>
              <a:rPr lang="en-US">
                <a:solidFill>
                  <a:schemeClr val="accent1"/>
                </a:solidFill>
                <a:latin typeface="Calibri"/>
                <a:cs typeface="Calibri Light"/>
              </a:rPr>
              <a:t>  Oct. 20, 2025</a:t>
            </a:r>
            <a:endParaRPr lang="en-US">
              <a:solidFill>
                <a:schemeClr val="accent1"/>
              </a:solidFill>
            </a:endParaRPr>
          </a:p>
        </p:txBody>
      </p:sp>
      <p:cxnSp>
        <p:nvCxnSpPr>
          <p:cNvPr id="19" name="Straight Connector 18">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AC4D62D4-77A9-DC74-BCB3-53FE212FC2B1}"/>
              </a:ext>
            </a:extLst>
          </p:cNvPr>
          <p:cNvSpPr>
            <a:spLocks noGrp="1"/>
          </p:cNvSpPr>
          <p:nvPr>
            <p:ph/>
          </p:nvPr>
        </p:nvSpPr>
        <p:spPr>
          <a:xfrm>
            <a:off x="4821701" y="1368621"/>
            <a:ext cx="6955995" cy="1515318"/>
          </a:xfrm>
        </p:spPr>
        <p:txBody>
          <a:bodyPr lIns="0" tIns="0" rIns="0" bIns="0" anchor="b">
            <a:noAutofit/>
          </a:bodyPr>
          <a:lstStyle/>
          <a:p>
            <a:pPr marL="457200" indent="-457200">
              <a:spcAft>
                <a:spcPts val="600"/>
              </a:spcAft>
              <a:buFont typeface="Wingdings"/>
              <a:buChar char="ü"/>
            </a:pPr>
            <a:r>
              <a:rPr lang="en-US" sz="2800">
                <a:cs typeface="Calibri Light"/>
              </a:rPr>
              <a:t>Help us commemorate our historic milestone</a:t>
            </a:r>
            <a:endParaRPr lang="en-US" err="1">
              <a:cs typeface="Calibri Light" panose="020F0302020204030204"/>
            </a:endParaRPr>
          </a:p>
          <a:p>
            <a:pPr marL="457200" indent="-457200">
              <a:spcAft>
                <a:spcPts val="600"/>
              </a:spcAft>
              <a:buFont typeface="Wingdings"/>
              <a:buChar char="ü"/>
            </a:pPr>
            <a:r>
              <a:rPr lang="en-US" sz="2800">
                <a:cs typeface="Calibri Light"/>
              </a:rPr>
              <a:t>Join Our 50 -year Celebration Committee  </a:t>
            </a:r>
          </a:p>
          <a:p>
            <a:pPr marL="457200" indent="-457200">
              <a:spcAft>
                <a:spcPts val="600"/>
              </a:spcAft>
              <a:buFont typeface="Wingdings"/>
              <a:buChar char="ü"/>
            </a:pPr>
            <a:r>
              <a:rPr lang="en-US" sz="2800">
                <a:cs typeface="Calibri Light"/>
              </a:rPr>
              <a:t>HFCA Party Planners and Historians needed!</a:t>
            </a:r>
            <a:endParaRPr lang="en-US" sz="2800">
              <a:ea typeface="Calibri Light"/>
              <a:cs typeface="Calibri Light"/>
            </a:endParaRPr>
          </a:p>
        </p:txBody>
      </p:sp>
      <p:sp>
        <p:nvSpPr>
          <p:cNvPr id="3" name="Content Placeholder 2">
            <a:extLst>
              <a:ext uri="{FF2B5EF4-FFF2-40B4-BE49-F238E27FC236}">
                <a16:creationId xmlns:a16="http://schemas.microsoft.com/office/drawing/2014/main" id="{DD904ECD-29FB-9B38-A9F4-D80981C26E15}"/>
              </a:ext>
            </a:extLst>
          </p:cNvPr>
          <p:cNvSpPr>
            <a:spLocks noGrp="1"/>
          </p:cNvSpPr>
          <p:nvPr>
            <p:ph/>
          </p:nvPr>
        </p:nvSpPr>
        <p:spPr>
          <a:xfrm>
            <a:off x="9085042" y="6618574"/>
            <a:ext cx="2141928" cy="240476"/>
          </a:xfrm>
        </p:spPr>
        <p:txBody>
          <a:bodyPr>
            <a:normAutofit fontScale="92500" lnSpcReduction="10000"/>
          </a:bodyPr>
          <a:lstStyle/>
          <a:p>
            <a:pPr>
              <a:spcAft>
                <a:spcPts val="600"/>
              </a:spcAft>
            </a:pPr>
            <a:r>
              <a:rPr lang="en-US" sz="2000" baseline="30000">
                <a:latin typeface="Arial"/>
                <a:cs typeface="Arial"/>
              </a:rPr>
              <a:t>Historian: Pam Barrett</a:t>
            </a:r>
            <a:endParaRPr lang="en-US" sz="2000"/>
          </a:p>
        </p:txBody>
      </p:sp>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BCF56CF3-7A45-E79C-43BE-C5A1FC77A3A8}"/>
                  </a:ext>
                </a:extLst>
              </p14:cNvPr>
              <p14:cNvContentPartPr/>
              <p14:nvPr/>
            </p14:nvContentPartPr>
            <p14:xfrm flipH="1">
              <a:off x="4906102" y="3623517"/>
              <a:ext cx="6875610" cy="1960566"/>
            </p14:xfrm>
          </p:contentPart>
        </mc:Choice>
        <mc:Fallback xmlns="">
          <p:pic>
            <p:nvPicPr>
              <p:cNvPr id="9" name="Ink 8">
                <a:extLst>
                  <a:ext uri="{FF2B5EF4-FFF2-40B4-BE49-F238E27FC236}">
                    <a16:creationId xmlns:a16="http://schemas.microsoft.com/office/drawing/2014/main" id="{BCF56CF3-7A45-E79C-43BE-C5A1FC77A3A8}"/>
                  </a:ext>
                </a:extLst>
              </p:cNvPr>
              <p:cNvPicPr/>
              <p:nvPr/>
            </p:nvPicPr>
            <p:blipFill>
              <a:blip r:embed="rId3"/>
              <a:stretch>
                <a:fillRect/>
              </a:stretch>
            </p:blipFill>
            <p:spPr>
              <a:xfrm flipH="1">
                <a:off x="-338874398" y="-94404783"/>
                <a:ext cx="687561000" cy="196056600"/>
              </a:xfrm>
              <a:prstGeom prst="rect">
                <a:avLst/>
              </a:prstGeom>
            </p:spPr>
          </p:pic>
        </mc:Fallback>
      </mc:AlternateContent>
      <p:sp>
        <p:nvSpPr>
          <p:cNvPr id="5" name="TextBox 4">
            <a:extLst>
              <a:ext uri="{FF2B5EF4-FFF2-40B4-BE49-F238E27FC236}">
                <a16:creationId xmlns:a16="http://schemas.microsoft.com/office/drawing/2014/main" id="{41B1F623-3F33-B0DA-D0C5-6E03DE3FF3EE}"/>
              </a:ext>
            </a:extLst>
          </p:cNvPr>
          <p:cNvSpPr txBox="1"/>
          <p:nvPr/>
        </p:nvSpPr>
        <p:spPr>
          <a:xfrm>
            <a:off x="5488608" y="4406347"/>
            <a:ext cx="2743199" cy="3657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6" name="TextBox 5">
            <a:extLst>
              <a:ext uri="{FF2B5EF4-FFF2-40B4-BE49-F238E27FC236}">
                <a16:creationId xmlns:a16="http://schemas.microsoft.com/office/drawing/2014/main" id="{515CA82C-F4D3-721B-38FB-F27410F8C031}"/>
              </a:ext>
            </a:extLst>
          </p:cNvPr>
          <p:cNvSpPr txBox="1"/>
          <p:nvPr/>
        </p:nvSpPr>
        <p:spPr>
          <a:xfrm>
            <a:off x="5163564" y="2872915"/>
            <a:ext cx="6709273" cy="36625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a:solidFill>
                  <a:srgbClr val="00B0F0"/>
                </a:solidFill>
              </a:rPr>
              <a:t>Resources and Documents</a:t>
            </a:r>
            <a:endParaRPr lang="en-US" sz="3200">
              <a:solidFill>
                <a:srgbClr val="00B0F0"/>
              </a:solidFill>
              <a:ea typeface="Calibri"/>
              <a:cs typeface="Calibri"/>
            </a:endParaRPr>
          </a:p>
          <a:p>
            <a:endParaRPr lang="en-US" sz="2400"/>
          </a:p>
          <a:p>
            <a:r>
              <a:rPr lang="en-US" sz="2800"/>
              <a:t>Historically our newsletter has been how we:</a:t>
            </a:r>
            <a:endParaRPr lang="en-US" sz="2800">
              <a:ea typeface="Calibri"/>
              <a:cs typeface="Calibri"/>
            </a:endParaRPr>
          </a:p>
          <a:p>
            <a:r>
              <a:rPr lang="en-US" sz="2800"/>
              <a:t>talk to our community;</a:t>
            </a:r>
            <a:endParaRPr lang="en-US" sz="2800">
              <a:ea typeface="Calibri"/>
              <a:cs typeface="Calibri"/>
            </a:endParaRPr>
          </a:p>
          <a:p>
            <a:r>
              <a:rPr lang="en-US" sz="2800"/>
              <a:t>protect and celebrate our community;</a:t>
            </a:r>
            <a:endParaRPr lang="en-US" sz="2800">
              <a:ea typeface="Calibri"/>
              <a:cs typeface="Calibri"/>
            </a:endParaRPr>
          </a:p>
          <a:p>
            <a:r>
              <a:rPr lang="en-US" sz="2800"/>
              <a:t>and remember our community.</a:t>
            </a:r>
            <a:endParaRPr lang="en-US" sz="2800">
              <a:ea typeface="Calibri"/>
              <a:cs typeface="Calibri"/>
            </a:endParaRPr>
          </a:p>
          <a:p>
            <a:endParaRPr lang="en-US" sz="2800">
              <a:ea typeface="Calibri"/>
              <a:cs typeface="Calibri"/>
            </a:endParaRPr>
          </a:p>
          <a:p>
            <a:r>
              <a:rPr lang="en-US"/>
              <a:t>In 2025 six part chronicle of HFCA.</a:t>
            </a:r>
            <a:endParaRPr lang="en-US">
              <a:cs typeface="Calibri"/>
            </a:endParaRPr>
          </a:p>
          <a:p>
            <a:endParaRPr lang="en-US">
              <a:ea typeface="+mn-lt"/>
              <a:cs typeface="+mn-lt"/>
            </a:endParaRPr>
          </a:p>
        </p:txBody>
      </p:sp>
    </p:spTree>
    <p:extLst>
      <p:ext uri="{BB962C8B-B14F-4D97-AF65-F5344CB8AC3E}">
        <p14:creationId xmlns:p14="http://schemas.microsoft.com/office/powerpoint/2010/main" val="3186547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DFCAFB-131E-9184-3C70-2FA40AC34B88}"/>
              </a:ext>
            </a:extLst>
          </p:cNvPr>
          <p:cNvSpPr>
            <a:spLocks noGrp="1"/>
          </p:cNvSpPr>
          <p:nvPr>
            <p:ph type="title"/>
          </p:nvPr>
        </p:nvSpPr>
        <p:spPr/>
        <p:txBody>
          <a:bodyPr/>
          <a:lstStyle/>
          <a:p>
            <a:r>
              <a:rPr lang="en-US">
                <a:cs typeface="Calibri Light"/>
              </a:rPr>
              <a:t>Hickory Farms Open Positions &amp; 2025 Board Affirmation</a:t>
            </a:r>
          </a:p>
        </p:txBody>
      </p:sp>
      <p:sp>
        <p:nvSpPr>
          <p:cNvPr id="3" name="Content Placeholder 2">
            <a:extLst>
              <a:ext uri="{FF2B5EF4-FFF2-40B4-BE49-F238E27FC236}">
                <a16:creationId xmlns:a16="http://schemas.microsoft.com/office/drawing/2014/main" id="{29B4415D-AF5C-D48A-2D49-E67895AB973D}"/>
              </a:ext>
            </a:extLst>
          </p:cNvPr>
          <p:cNvSpPr>
            <a:spLocks noGrp="1"/>
          </p:cNvSpPr>
          <p:nvPr>
            <p:ph/>
          </p:nvPr>
        </p:nvSpPr>
        <p:spPr>
          <a:xfrm>
            <a:off x="5979284" y="1852317"/>
            <a:ext cx="4868737" cy="3831137"/>
          </a:xfrm>
        </p:spPr>
        <p:txBody>
          <a:bodyPr/>
          <a:lstStyle/>
          <a:p>
            <a:r>
              <a:rPr lang="en-US">
                <a:cs typeface="Calibri Light"/>
              </a:rPr>
              <a:t>Affirm the 2025 BOD:</a:t>
            </a:r>
          </a:p>
          <a:p>
            <a:pPr marL="571500" indent="-571500">
              <a:buFont typeface="Arial,Sans-Serif"/>
              <a:buChar char="•"/>
            </a:pPr>
            <a:r>
              <a:rPr lang="en-US" sz="3600">
                <a:cs typeface="Calibri Light"/>
              </a:rPr>
              <a:t>Pam Barrett</a:t>
            </a:r>
          </a:p>
          <a:p>
            <a:pPr marL="571500" indent="-571500">
              <a:buFont typeface="Arial,Sans-Serif"/>
              <a:buChar char="•"/>
            </a:pPr>
            <a:r>
              <a:rPr lang="en-US" sz="3600">
                <a:cs typeface="Calibri Light"/>
              </a:rPr>
              <a:t>Charles Chu</a:t>
            </a:r>
          </a:p>
          <a:p>
            <a:pPr marL="571500" indent="-571500">
              <a:buFont typeface="Arial,Sans-Serif"/>
              <a:buChar char="•"/>
            </a:pPr>
            <a:r>
              <a:rPr lang="en-US" sz="3600">
                <a:cs typeface="Calibri Light"/>
              </a:rPr>
              <a:t>Judy Deng</a:t>
            </a:r>
          </a:p>
          <a:p>
            <a:pPr marL="571500" indent="-571500">
              <a:buFont typeface="Arial,Sans-Serif"/>
              <a:buChar char="•"/>
            </a:pPr>
            <a:r>
              <a:rPr lang="en-US" sz="3600">
                <a:cs typeface="Calibri Light"/>
              </a:rPr>
              <a:t>Telah Jackson</a:t>
            </a:r>
          </a:p>
          <a:p>
            <a:pPr marL="571500" indent="-571500">
              <a:buFont typeface="Arial,Sans-Serif"/>
              <a:buChar char="•"/>
            </a:pPr>
            <a:r>
              <a:rPr lang="en-US" sz="3600">
                <a:cs typeface="Calibri Light"/>
              </a:rPr>
              <a:t>Ben Noviello </a:t>
            </a:r>
          </a:p>
          <a:p>
            <a:pPr marL="571500" indent="-571500">
              <a:buFont typeface="Arial,Sans-Serif"/>
              <a:buChar char="•"/>
            </a:pPr>
            <a:r>
              <a:rPr lang="en-US" sz="3600">
                <a:cs typeface="Calibri Light"/>
              </a:rPr>
              <a:t>Melissa Stark </a:t>
            </a:r>
          </a:p>
          <a:p>
            <a:pPr marL="571500" indent="-571500">
              <a:buFont typeface="Arial,Sans-Serif"/>
              <a:buChar char="•"/>
            </a:pPr>
            <a:r>
              <a:rPr lang="en-US" sz="3600">
                <a:cs typeface="Calibri Light"/>
              </a:rPr>
              <a:t>Tad Weed</a:t>
            </a:r>
          </a:p>
        </p:txBody>
      </p:sp>
      <p:sp>
        <p:nvSpPr>
          <p:cNvPr id="4" name="Content Placeholder 3">
            <a:extLst>
              <a:ext uri="{FF2B5EF4-FFF2-40B4-BE49-F238E27FC236}">
                <a16:creationId xmlns:a16="http://schemas.microsoft.com/office/drawing/2014/main" id="{CCBDA106-080A-873C-FA6A-62302BE70628}"/>
              </a:ext>
            </a:extLst>
          </p:cNvPr>
          <p:cNvSpPr>
            <a:spLocks noGrp="1"/>
          </p:cNvSpPr>
          <p:nvPr>
            <p:ph/>
          </p:nvPr>
        </p:nvSpPr>
        <p:spPr>
          <a:xfrm>
            <a:off x="838080" y="1852317"/>
            <a:ext cx="4859555" cy="3831137"/>
          </a:xfrm>
        </p:spPr>
        <p:txBody>
          <a:bodyPr/>
          <a:lstStyle/>
          <a:p>
            <a:pPr marL="571500" indent="-571500">
              <a:buFont typeface="Arial"/>
              <a:buChar char="•"/>
            </a:pPr>
            <a:r>
              <a:rPr lang="en-US" sz="3600">
                <a:cs typeface="Calibri Light"/>
              </a:rPr>
              <a:t>President</a:t>
            </a:r>
          </a:p>
          <a:p>
            <a:pPr marL="571500" indent="-571500">
              <a:buFont typeface="Arial"/>
              <a:buChar char="•"/>
            </a:pPr>
            <a:r>
              <a:rPr lang="en-US" sz="3600">
                <a:cs typeface="Calibri Light"/>
              </a:rPr>
              <a:t>Secretary</a:t>
            </a:r>
          </a:p>
          <a:p>
            <a:pPr marL="571500" indent="-571500">
              <a:buFont typeface="Arial"/>
              <a:buChar char="•"/>
            </a:pPr>
            <a:r>
              <a:rPr lang="en-US" sz="3600">
                <a:cs typeface="Calibri Light"/>
              </a:rPr>
              <a:t>Reserve Study Lead</a:t>
            </a:r>
          </a:p>
        </p:txBody>
      </p:sp>
      <p:sp>
        <p:nvSpPr>
          <p:cNvPr id="5" name="TextBox 4">
            <a:extLst>
              <a:ext uri="{FF2B5EF4-FFF2-40B4-BE49-F238E27FC236}">
                <a16:creationId xmlns:a16="http://schemas.microsoft.com/office/drawing/2014/main" id="{CA4F759D-72EC-3C40-CF69-62F00A437250}"/>
              </a:ext>
            </a:extLst>
          </p:cNvPr>
          <p:cNvSpPr txBox="1"/>
          <p:nvPr/>
        </p:nvSpPr>
        <p:spPr>
          <a:xfrm>
            <a:off x="515815" y="2180492"/>
            <a:ext cx="506436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a:latin typeface="Calibri Light"/>
              </a:rPr>
              <a:t>Positions in Need:</a:t>
            </a:r>
            <a:endParaRPr lang="en-US" sz="3600"/>
          </a:p>
        </p:txBody>
      </p:sp>
    </p:spTree>
    <p:extLst>
      <p:ext uri="{BB962C8B-B14F-4D97-AF65-F5344CB8AC3E}">
        <p14:creationId xmlns:p14="http://schemas.microsoft.com/office/powerpoint/2010/main" val="37834019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PlaceHolder 1"/>
          <p:cNvSpPr>
            <a:spLocks noGrp="1"/>
          </p:cNvSpPr>
          <p:nvPr>
            <p:ph type="title"/>
          </p:nvPr>
        </p:nvSpPr>
        <p:spPr>
          <a:xfrm>
            <a:off x="838080" y="365040"/>
            <a:ext cx="7954560" cy="1345120"/>
          </a:xfrm>
          <a:prstGeom prst="rect">
            <a:avLst/>
          </a:prstGeom>
          <a:noFill/>
          <a:ln w="0">
            <a:noFill/>
          </a:ln>
        </p:spPr>
        <p:txBody>
          <a:bodyPr lIns="91440" tIns="45720" rIns="91440" bIns="45720" anchor="ctr">
            <a:noAutofit/>
          </a:bodyPr>
          <a:lstStyle/>
          <a:p>
            <a:pPr indent="0" algn="ctr" defTabSz="914400">
              <a:lnSpc>
                <a:spcPct val="90000"/>
              </a:lnSpc>
              <a:buNone/>
              <a:tabLst>
                <a:tab pos="0" algn="l"/>
              </a:tabLst>
            </a:pPr>
            <a:r>
              <a:rPr lang="en-US" sz="4400" b="0" strike="noStrike" spc="-1">
                <a:solidFill>
                  <a:schemeClr val="dk1"/>
                </a:solidFill>
                <a:latin typeface="Arial"/>
              </a:rPr>
              <a:t>Budget</a:t>
            </a:r>
            <a:endParaRPr lang="en-US" sz="4400" b="0" strike="noStrike" spc="-1">
              <a:solidFill>
                <a:srgbClr val="000000"/>
              </a:solidFill>
              <a:latin typeface="Arial"/>
            </a:endParaRPr>
          </a:p>
        </p:txBody>
      </p:sp>
      <p:sp>
        <p:nvSpPr>
          <p:cNvPr id="61" name="PlaceHolder 2"/>
          <p:cNvSpPr>
            <a:spLocks noGrp="1"/>
          </p:cNvSpPr>
          <p:nvPr>
            <p:ph/>
          </p:nvPr>
        </p:nvSpPr>
        <p:spPr>
          <a:xfrm>
            <a:off x="838081" y="1480680"/>
            <a:ext cx="6874284" cy="3820993"/>
          </a:xfrm>
          <a:prstGeom prst="rect">
            <a:avLst/>
          </a:prstGeom>
          <a:noFill/>
          <a:ln w="0">
            <a:noFill/>
          </a:ln>
        </p:spPr>
        <p:txBody>
          <a:bodyPr lIns="91440" tIns="45720" rIns="91440" bIns="45720" anchor="t">
            <a:normAutofit fontScale="94444" lnSpcReduction="10000"/>
          </a:bodyPr>
          <a:lstStyle/>
          <a:p>
            <a:pPr marL="228600" indent="-228600" defTabSz="914400">
              <a:lnSpc>
                <a:spcPct val="90000"/>
              </a:lnSpc>
              <a:spcBef>
                <a:spcPts val="1001"/>
              </a:spcBef>
              <a:buClr>
                <a:srgbClr val="000000"/>
              </a:buClr>
              <a:buFont typeface="Arial"/>
              <a:buChar char="•"/>
            </a:pPr>
            <a:r>
              <a:rPr lang="en-US" sz="2800" b="0" strike="noStrike" spc="-1">
                <a:solidFill>
                  <a:schemeClr val="dk1"/>
                </a:solidFill>
                <a:latin typeface="Arial"/>
              </a:rPr>
              <a:t> Budget Highlights</a:t>
            </a:r>
            <a:endParaRPr lang="en-US" sz="2800" b="0" strike="noStrike" spc="-1">
              <a:solidFill>
                <a:srgbClr val="000000"/>
              </a:solidFill>
              <a:latin typeface="Arial"/>
            </a:endParaRPr>
          </a:p>
          <a:p>
            <a:pPr marL="685800" lvl="1" indent="-228600" defTabSz="914400">
              <a:lnSpc>
                <a:spcPct val="90000"/>
              </a:lnSpc>
              <a:spcBef>
                <a:spcPts val="499"/>
              </a:spcBef>
              <a:buClr>
                <a:srgbClr val="000000"/>
              </a:buClr>
              <a:buFont typeface="Arial"/>
              <a:buChar char="•"/>
            </a:pPr>
            <a:r>
              <a:rPr lang="en-US" sz="2400" b="0" strike="noStrike" spc="-1">
                <a:solidFill>
                  <a:schemeClr val="dk1"/>
                </a:solidFill>
                <a:latin typeface="Arial"/>
              </a:rPr>
              <a:t>Reserve Fund: ~ $77,000</a:t>
            </a:r>
            <a:endParaRPr lang="en-US" sz="2400" b="0" strike="noStrike" spc="-1">
              <a:solidFill>
                <a:srgbClr val="000000"/>
              </a:solidFill>
              <a:latin typeface="Arial"/>
            </a:endParaRPr>
          </a:p>
          <a:p>
            <a:pPr marL="685800" lvl="1" indent="-228600" defTabSz="914400">
              <a:lnSpc>
                <a:spcPct val="90000"/>
              </a:lnSpc>
              <a:spcBef>
                <a:spcPts val="499"/>
              </a:spcBef>
              <a:buClr>
                <a:srgbClr val="000000"/>
              </a:buClr>
              <a:buFont typeface="Arial"/>
              <a:buChar char="•"/>
            </a:pPr>
            <a:r>
              <a:rPr lang="en-US" sz="2400" b="0" strike="noStrike" spc="-1">
                <a:solidFill>
                  <a:schemeClr val="dk1"/>
                </a:solidFill>
                <a:latin typeface="Arial"/>
              </a:rPr>
              <a:t>2025 HOA Annual Dues: $290</a:t>
            </a:r>
            <a:endParaRPr lang="en-US" sz="2400" b="0" strike="noStrike" spc="-1">
              <a:solidFill>
                <a:srgbClr val="000000"/>
              </a:solidFill>
              <a:latin typeface="Arial"/>
            </a:endParaRPr>
          </a:p>
          <a:p>
            <a:pPr marL="685800" lvl="1" indent="-228600" defTabSz="914400">
              <a:lnSpc>
                <a:spcPct val="90000"/>
              </a:lnSpc>
              <a:spcBef>
                <a:spcPts val="499"/>
              </a:spcBef>
              <a:buClr>
                <a:srgbClr val="000000"/>
              </a:buClr>
              <a:buFont typeface="Arial"/>
              <a:buChar char="•"/>
            </a:pPr>
            <a:r>
              <a:rPr lang="en-US" sz="2400" b="0" strike="noStrike" spc="-1">
                <a:solidFill>
                  <a:schemeClr val="dk1"/>
                </a:solidFill>
                <a:latin typeface="Arial"/>
              </a:rPr>
              <a:t>HOA Annual Fee Due Date: February 1, 2025</a:t>
            </a:r>
            <a:endParaRPr lang="en-US" sz="2400" b="0" strike="noStrike" spc="-1">
              <a:solidFill>
                <a:srgbClr val="000000"/>
              </a:solidFill>
              <a:latin typeface="Arial"/>
            </a:endParaRPr>
          </a:p>
          <a:p>
            <a:pPr marL="685800" lvl="1" indent="-228600" defTabSz="914400">
              <a:lnSpc>
                <a:spcPct val="90000"/>
              </a:lnSpc>
              <a:spcBef>
                <a:spcPts val="499"/>
              </a:spcBef>
              <a:buClr>
                <a:srgbClr val="000000"/>
              </a:buClr>
              <a:buFont typeface="Arial"/>
              <a:buChar char="•"/>
            </a:pPr>
            <a:r>
              <a:rPr lang="en-US" sz="2400" b="0" strike="noStrike" spc="-1">
                <a:solidFill>
                  <a:schemeClr val="dk1"/>
                </a:solidFill>
                <a:latin typeface="Arial"/>
              </a:rPr>
              <a:t>Expenses:</a:t>
            </a:r>
            <a:endParaRPr lang="en-US" sz="2400" b="0" strike="noStrike" spc="-1">
              <a:solidFill>
                <a:srgbClr val="000000"/>
              </a:solidFill>
              <a:latin typeface="Arial"/>
            </a:endParaRPr>
          </a:p>
          <a:p>
            <a:pPr marL="1143000" lvl="2" indent="-228600" defTabSz="914400">
              <a:lnSpc>
                <a:spcPct val="90000"/>
              </a:lnSpc>
              <a:spcBef>
                <a:spcPts val="499"/>
              </a:spcBef>
              <a:buClr>
                <a:srgbClr val="000000"/>
              </a:buClr>
              <a:buFont typeface="Arial"/>
              <a:buChar char="•"/>
            </a:pPr>
            <a:r>
              <a:rPr lang="en-US" sz="2000" b="0" strike="noStrike" spc="-1">
                <a:solidFill>
                  <a:schemeClr val="dk1"/>
                </a:solidFill>
                <a:latin typeface="Arial"/>
              </a:rPr>
              <a:t>Common Area</a:t>
            </a:r>
            <a:endParaRPr lang="en-US" sz="2000" b="0" strike="noStrike" spc="-1">
              <a:solidFill>
                <a:srgbClr val="000000"/>
              </a:solidFill>
              <a:latin typeface="Arial"/>
            </a:endParaRPr>
          </a:p>
          <a:p>
            <a:pPr marL="1143000" lvl="2" indent="-228600" defTabSz="914400">
              <a:lnSpc>
                <a:spcPct val="90000"/>
              </a:lnSpc>
              <a:spcBef>
                <a:spcPts val="499"/>
              </a:spcBef>
              <a:buClr>
                <a:srgbClr val="000000"/>
              </a:buClr>
              <a:buFont typeface="Arial"/>
              <a:buChar char="•"/>
            </a:pPr>
            <a:r>
              <a:rPr lang="en-US" sz="2000" b="0" strike="noStrike" spc="-1">
                <a:solidFill>
                  <a:schemeClr val="dk1"/>
                </a:solidFill>
                <a:latin typeface="Arial"/>
              </a:rPr>
              <a:t>Social Activities</a:t>
            </a:r>
            <a:endParaRPr lang="en-US" sz="2000" b="0" strike="noStrike" spc="-1">
              <a:solidFill>
                <a:srgbClr val="000000"/>
              </a:solidFill>
              <a:latin typeface="Arial"/>
            </a:endParaRPr>
          </a:p>
          <a:p>
            <a:pPr marL="1143000" lvl="2" indent="-228600" defTabSz="914400">
              <a:lnSpc>
                <a:spcPct val="90000"/>
              </a:lnSpc>
              <a:spcBef>
                <a:spcPts val="499"/>
              </a:spcBef>
              <a:buClr>
                <a:srgbClr val="000000"/>
              </a:buClr>
              <a:buFont typeface="Arial"/>
              <a:buChar char="•"/>
            </a:pPr>
            <a:r>
              <a:rPr lang="en-US" sz="2000" b="0" strike="noStrike" spc="-1">
                <a:solidFill>
                  <a:schemeClr val="dk1"/>
                </a:solidFill>
                <a:latin typeface="Arial"/>
              </a:rPr>
              <a:t>Insurance</a:t>
            </a:r>
            <a:endParaRPr lang="en-US" sz="2000" b="0" strike="noStrike" spc="-1">
              <a:solidFill>
                <a:srgbClr val="000000"/>
              </a:solidFill>
              <a:latin typeface="Arial"/>
            </a:endParaRPr>
          </a:p>
          <a:p>
            <a:pPr marL="1143000" lvl="2" indent="-228600" defTabSz="914400">
              <a:lnSpc>
                <a:spcPct val="90000"/>
              </a:lnSpc>
              <a:spcBef>
                <a:spcPts val="499"/>
              </a:spcBef>
              <a:buClr>
                <a:srgbClr val="000000"/>
              </a:buClr>
              <a:buFont typeface="Arial"/>
              <a:buChar char="•"/>
            </a:pPr>
            <a:r>
              <a:rPr lang="en-US" sz="2000" b="0" strike="noStrike" spc="-1">
                <a:solidFill>
                  <a:schemeClr val="dk1"/>
                </a:solidFill>
                <a:latin typeface="Arial"/>
              </a:rPr>
              <a:t>Legal Fees</a:t>
            </a:r>
            <a:endParaRPr lang="en-US" sz="2000" b="0" strike="noStrike" spc="-1">
              <a:solidFill>
                <a:srgbClr val="000000"/>
              </a:solidFill>
              <a:latin typeface="Arial"/>
            </a:endParaRPr>
          </a:p>
          <a:p>
            <a:pPr marL="1143000" lvl="2" indent="-228600" defTabSz="914400">
              <a:lnSpc>
                <a:spcPct val="90000"/>
              </a:lnSpc>
              <a:spcBef>
                <a:spcPts val="499"/>
              </a:spcBef>
              <a:buClr>
                <a:srgbClr val="000000"/>
              </a:buClr>
              <a:buFont typeface="Arial"/>
              <a:buChar char="•"/>
            </a:pPr>
            <a:r>
              <a:rPr lang="en-US" sz="2000" b="0" strike="noStrike" spc="-1">
                <a:solidFill>
                  <a:schemeClr val="dk1"/>
                </a:solidFill>
                <a:latin typeface="Arial"/>
              </a:rPr>
              <a:t>Administrative Fees</a:t>
            </a:r>
            <a:endParaRPr lang="en-US" sz="2000" b="0" strike="noStrike" spc="-1">
              <a:solidFill>
                <a:srgbClr val="000000"/>
              </a:solidFill>
              <a:latin typeface="Arial"/>
            </a:endParaRPr>
          </a:p>
          <a:p>
            <a:pPr marL="1143000" lvl="2" indent="-228600" defTabSz="914400">
              <a:lnSpc>
                <a:spcPct val="90000"/>
              </a:lnSpc>
              <a:spcBef>
                <a:spcPts val="499"/>
              </a:spcBef>
              <a:buClr>
                <a:srgbClr val="000000"/>
              </a:buClr>
              <a:buFont typeface="Arial"/>
              <a:buChar char="•"/>
            </a:pPr>
            <a:r>
              <a:rPr lang="en-US" sz="2000" b="0" strike="noStrike" spc="-1">
                <a:solidFill>
                  <a:schemeClr val="dk1"/>
                </a:solidFill>
                <a:latin typeface="Arial"/>
              </a:rPr>
              <a:t>Strategic Projects</a:t>
            </a:r>
            <a:endParaRPr lang="en-US" sz="2000" b="0" strike="noStrike" spc="-1">
              <a:solidFill>
                <a:srgbClr val="000000"/>
              </a:solidFill>
              <a:latin typeface="Arial"/>
            </a:endParaRPr>
          </a:p>
          <a:p>
            <a:pPr indent="0" defTabSz="914400">
              <a:lnSpc>
                <a:spcPct val="90000"/>
              </a:lnSpc>
              <a:spcBef>
                <a:spcPts val="499"/>
              </a:spcBef>
              <a:buNone/>
              <a:tabLst>
                <a:tab pos="0" algn="l"/>
              </a:tabLst>
            </a:pPr>
            <a:endParaRPr lang="en-US" sz="2000" b="0" strike="noStrike" spc="-1">
              <a:solidFill>
                <a:srgbClr val="000000"/>
              </a:solidFill>
              <a:latin typeface="Arial"/>
            </a:endParaRPr>
          </a:p>
          <a:p>
            <a:pPr indent="0" defTabSz="914400">
              <a:lnSpc>
                <a:spcPct val="90000"/>
              </a:lnSpc>
              <a:spcBef>
                <a:spcPts val="1001"/>
              </a:spcBef>
              <a:buNone/>
              <a:tabLst>
                <a:tab pos="0" algn="l"/>
              </a:tabLst>
            </a:pPr>
            <a:endParaRPr lang="en-US" sz="2800" b="0" strike="noStrike" spc="-1">
              <a:solidFill>
                <a:srgbClr val="000000"/>
              </a:solidFill>
              <a:latin typeface="Arial"/>
            </a:endParaRPr>
          </a:p>
          <a:p>
            <a:pPr indent="0" defTabSz="914400">
              <a:lnSpc>
                <a:spcPct val="90000"/>
              </a:lnSpc>
              <a:spcBef>
                <a:spcPts val="1001"/>
              </a:spcBef>
              <a:buNone/>
              <a:tabLst>
                <a:tab pos="0" algn="l"/>
              </a:tabLst>
            </a:pPr>
            <a:endParaRPr lang="en-US" sz="2800" b="0" strike="noStrike" spc="-1">
              <a:solidFill>
                <a:srgbClr val="000000"/>
              </a:solidFill>
              <a:latin typeface="Arial"/>
            </a:endParaRPr>
          </a:p>
        </p:txBody>
      </p:sp>
      <p:sp>
        <p:nvSpPr>
          <p:cNvPr id="62" name="Title 1"/>
          <p:cNvSpPr/>
          <p:nvPr/>
        </p:nvSpPr>
        <p:spPr>
          <a:xfrm>
            <a:off x="3819771" y="5486400"/>
            <a:ext cx="3446280" cy="1001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rmAutofit/>
          </a:bodyPr>
          <a:lstStyle/>
          <a:p>
            <a:pPr defTabSz="914400">
              <a:lnSpc>
                <a:spcPct val="90000"/>
              </a:lnSpc>
            </a:pPr>
            <a:r>
              <a:rPr lang="en-US" sz="1800" b="0" strike="noStrike" spc="-1">
                <a:solidFill>
                  <a:schemeClr val="dk1"/>
                </a:solidFill>
                <a:latin typeface="Arial"/>
              </a:rPr>
              <a:t>Treasurer: Judy Deng</a:t>
            </a:r>
            <a:endParaRPr lang="en-US" sz="1800" b="0" strike="noStrike" spc="-1">
              <a:solidFill>
                <a:srgbClr val="000000"/>
              </a:solidFill>
              <a:latin typeface="Arial"/>
            </a:endParaRPr>
          </a:p>
        </p:txBody>
      </p:sp>
      <p:graphicFrame>
        <p:nvGraphicFramePr>
          <p:cNvPr id="2" name="Table 1"/>
          <p:cNvGraphicFramePr>
            <a:graphicFrameLocks noGrp="1"/>
          </p:cNvGraphicFramePr>
          <p:nvPr>
            <p:extLst>
              <p:ext uri="{D42A27DB-BD31-4B8C-83A1-F6EECF244321}">
                <p14:modId xmlns:p14="http://schemas.microsoft.com/office/powerpoint/2010/main" val="1546543486"/>
              </p:ext>
            </p:extLst>
          </p:nvPr>
        </p:nvGraphicFramePr>
        <p:xfrm>
          <a:off x="8017162" y="646536"/>
          <a:ext cx="3472873" cy="5631543"/>
        </p:xfrm>
        <a:graphic>
          <a:graphicData uri="http://schemas.openxmlformats.org/drawingml/2006/table">
            <a:tbl>
              <a:tblPr firstRow="1" firstCol="1" bandRow="1"/>
              <a:tblGrid>
                <a:gridCol w="2669864">
                  <a:extLst>
                    <a:ext uri="{9D8B030D-6E8A-4147-A177-3AD203B41FA5}">
                      <a16:colId xmlns:a16="http://schemas.microsoft.com/office/drawing/2014/main" val="332609775"/>
                    </a:ext>
                  </a:extLst>
                </a:gridCol>
                <a:gridCol w="803009">
                  <a:extLst>
                    <a:ext uri="{9D8B030D-6E8A-4147-A177-3AD203B41FA5}">
                      <a16:colId xmlns:a16="http://schemas.microsoft.com/office/drawing/2014/main" val="2245086717"/>
                    </a:ext>
                  </a:extLst>
                </a:gridCol>
              </a:tblGrid>
              <a:tr h="176137">
                <a:tc gridSpan="2">
                  <a:txBody>
                    <a:bodyPr/>
                    <a:lstStyle/>
                    <a:p>
                      <a:pPr marL="0" marR="63500" algn="ctr">
                        <a:lnSpc>
                          <a:spcPct val="107000"/>
                        </a:lnSpc>
                        <a:spcBef>
                          <a:spcPts val="0"/>
                        </a:spcBef>
                        <a:spcAft>
                          <a:spcPts val="0"/>
                        </a:spcAft>
                      </a:pPr>
                      <a:r>
                        <a:rPr lang="en-US" sz="1100" b="1" baseline="0">
                          <a:solidFill>
                            <a:srgbClr val="FFFFFF"/>
                          </a:solidFill>
                          <a:effectLst/>
                          <a:latin typeface="Arial Bold" panose="020B0704020202020204" pitchFamily="34" charset="0"/>
                          <a:ea typeface="Times New Roman" panose="02020603050405020304" pitchFamily="18" charset="0"/>
                          <a:cs typeface="Calibri" panose="020F0502020204030204" pitchFamily="34" charset="0"/>
                        </a:rPr>
                        <a:t>INCOME</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4472C4"/>
                      </a:solidFill>
                      <a:prstDash val="solid"/>
                      <a:round/>
                      <a:headEnd type="none" w="med" len="med"/>
                      <a:tailEnd type="none" w="med" len="med"/>
                    </a:lnL>
                    <a:lnR w="12700" cap="flat" cmpd="sng" algn="ctr">
                      <a:solidFill>
                        <a:srgbClr val="4472C4"/>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4472C4"/>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3395424132"/>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Assessments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$57,420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4472C4"/>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354632336"/>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Assessments - Late Fees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118817893"/>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Interest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$1,400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358941527"/>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Advertising</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$100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3010001005"/>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Legal Fees Recovered</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53267882"/>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VPOAA Disclosure Fees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$850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113702079"/>
                  </a:ext>
                </a:extLst>
              </a:tr>
              <a:tr h="176137">
                <a:tc>
                  <a:txBody>
                    <a:bodyPr/>
                    <a:lstStyle/>
                    <a:p>
                      <a:pPr marL="0" marR="0">
                        <a:lnSpc>
                          <a:spcPct val="107000"/>
                        </a:lnSpc>
                        <a:spcBef>
                          <a:spcPts val="0"/>
                        </a:spcBef>
                        <a:spcAft>
                          <a:spcPts val="0"/>
                        </a:spcAft>
                      </a:pPr>
                      <a:r>
                        <a:rPr lang="en-US" sz="1100" b="1" baseline="0">
                          <a:effectLst/>
                          <a:latin typeface="Arial Bold" panose="020B0704020202020204" pitchFamily="34" charset="0"/>
                          <a:ea typeface="Times New Roman" panose="02020603050405020304" pitchFamily="18" charset="0"/>
                          <a:cs typeface="Calibri" panose="020F0502020204030204" pitchFamily="34" charset="0"/>
                        </a:rPr>
                        <a:t>TOTAL INCOME</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$59,770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560923431"/>
                  </a:ext>
                </a:extLst>
              </a:tr>
              <a:tr h="176137">
                <a:tc gridSpan="2">
                  <a:txBody>
                    <a:bodyPr/>
                    <a:lstStyle/>
                    <a:p>
                      <a:pPr marL="0" marR="63500" algn="ctr">
                        <a:lnSpc>
                          <a:spcPct val="107000"/>
                        </a:lnSpc>
                        <a:spcBef>
                          <a:spcPts val="0"/>
                        </a:spcBef>
                        <a:spcAft>
                          <a:spcPts val="0"/>
                        </a:spcAft>
                      </a:pPr>
                      <a:r>
                        <a:rPr lang="en-US" sz="1100" b="1" baseline="0">
                          <a:solidFill>
                            <a:srgbClr val="FFFFFF"/>
                          </a:solidFill>
                          <a:effectLst/>
                          <a:latin typeface="Arial Bold" panose="020B0704020202020204" pitchFamily="34" charset="0"/>
                          <a:ea typeface="Times New Roman" panose="02020603050405020304" pitchFamily="18" charset="0"/>
                          <a:cs typeface="Calibri" panose="020F0502020204030204" pitchFamily="34" charset="0"/>
                        </a:rPr>
                        <a:t>EXPENSES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tc hMerge="1">
                  <a:txBody>
                    <a:bodyPr/>
                    <a:lstStyle/>
                    <a:p>
                      <a:endParaRPr lang="en-US"/>
                    </a:p>
                  </a:txBody>
                  <a:tcPr/>
                </a:tc>
                <a:extLst>
                  <a:ext uri="{0D108BD9-81ED-4DB2-BD59-A6C34878D82A}">
                    <a16:rowId xmlns:a16="http://schemas.microsoft.com/office/drawing/2014/main" val="299988421"/>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Common Area Maintenance</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$28,700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177380859"/>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Common Area Improvement</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$3,500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65676946"/>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Common Area Remediation</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$6,300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709164922"/>
                  </a:ext>
                </a:extLst>
              </a:tr>
              <a:tr h="337329">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Insurance - Director's Liability &amp; Surety</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$1,000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008705495"/>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Insurance - General Liability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$400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027470976"/>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Legal Fees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$2,500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829106464"/>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Postage</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$300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65905728"/>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Neighborhood Watch</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$300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324499769"/>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Printing</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$500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2757633178"/>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Social Activities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$2,000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548952474"/>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Tax Preparation</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$400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27552710"/>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Taxes &amp; Government Charges/Fees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$300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40595858"/>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Capital Reserve Deposits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$9,470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1967500594"/>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Administrative Fees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$1,900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639970164"/>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Strategic Projects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$2,000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847633852"/>
                  </a:ext>
                </a:extLst>
              </a:tr>
              <a:tr h="176137">
                <a:tc>
                  <a:txBody>
                    <a:bodyPr/>
                    <a:lstStyle/>
                    <a:p>
                      <a:pPr marL="0" marR="0">
                        <a:lnSpc>
                          <a:spcPct val="107000"/>
                        </a:lnSpc>
                        <a:spcBef>
                          <a:spcPts val="0"/>
                        </a:spcBef>
                        <a:spcAft>
                          <a:spcPts val="0"/>
                        </a:spcAft>
                      </a:pPr>
                      <a:r>
                        <a:rPr lang="en-US" sz="1100" b="1" baseline="0">
                          <a:effectLst/>
                          <a:latin typeface="Arial" panose="020B0604020202020204" pitchFamily="34" charset="0"/>
                          <a:ea typeface="Times New Roman" panose="02020603050405020304" pitchFamily="18" charset="0"/>
                          <a:cs typeface="Times New Roman" panose="02020603050405020304" pitchFamily="18" charset="0"/>
                        </a:rPr>
                        <a:t>Bank Charges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$200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967275941"/>
                  </a:ext>
                </a:extLst>
              </a:tr>
              <a:tr h="176137">
                <a:tc>
                  <a:txBody>
                    <a:bodyPr/>
                    <a:lstStyle/>
                    <a:p>
                      <a:pPr marL="0" marR="0">
                        <a:lnSpc>
                          <a:spcPct val="107000"/>
                        </a:lnSpc>
                        <a:spcBef>
                          <a:spcPts val="0"/>
                        </a:spcBef>
                        <a:spcAft>
                          <a:spcPts val="0"/>
                        </a:spcAft>
                      </a:pPr>
                      <a:r>
                        <a:rPr lang="en-US" sz="1100" b="1" baseline="0">
                          <a:effectLst/>
                          <a:latin typeface="Arial Bold" panose="020B0704020202020204" pitchFamily="34" charset="0"/>
                          <a:ea typeface="Times New Roman" panose="02020603050405020304" pitchFamily="18" charset="0"/>
                          <a:cs typeface="Calibri" panose="020F0502020204030204" pitchFamily="34" charset="0"/>
                        </a:rPr>
                        <a:t>TOTAL EXPENSES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US" sz="1100" b="1" baseline="0">
                          <a:effectLst/>
                          <a:latin typeface="Arial" panose="020B0604020202020204" pitchFamily="34" charset="0"/>
                          <a:ea typeface="DengXian" panose="02010600030101010101" pitchFamily="2" charset="-122"/>
                          <a:cs typeface="Times New Roman" panose="02020603050405020304" pitchFamily="18" charset="0"/>
                        </a:rPr>
                        <a:t>$59,770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extLst>
                  <a:ext uri="{0D108BD9-81ED-4DB2-BD59-A6C34878D82A}">
                    <a16:rowId xmlns:a16="http://schemas.microsoft.com/office/drawing/2014/main" val="3843622184"/>
                  </a:ext>
                </a:extLst>
              </a:tr>
              <a:tr h="176137">
                <a:tc>
                  <a:txBody>
                    <a:bodyPr/>
                    <a:lstStyle/>
                    <a:p>
                      <a:endParaRPr lang="en-US" sz="1100" baseline="0">
                        <a:effectLst/>
                        <a:latin typeface="Calibri" panose="020F0502020204030204" pitchFamily="34" charset="0"/>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1141745725"/>
                  </a:ext>
                </a:extLst>
              </a:tr>
              <a:tr h="176137">
                <a:tc>
                  <a:txBody>
                    <a:bodyPr/>
                    <a:lstStyle/>
                    <a:p>
                      <a:pPr marL="0" marR="63500" algn="ctr">
                        <a:lnSpc>
                          <a:spcPct val="107000"/>
                        </a:lnSpc>
                        <a:spcBef>
                          <a:spcPts val="0"/>
                        </a:spcBef>
                        <a:spcAft>
                          <a:spcPts val="0"/>
                        </a:spcAft>
                      </a:pPr>
                      <a:r>
                        <a:rPr lang="en-US" sz="1100" b="1" baseline="0">
                          <a:solidFill>
                            <a:srgbClr val="FFFFFF"/>
                          </a:solidFill>
                          <a:effectLst/>
                          <a:latin typeface="Arial Bold" panose="020B0704020202020204" pitchFamily="34" charset="0"/>
                          <a:ea typeface="Times New Roman" panose="02020603050405020304" pitchFamily="18" charset="0"/>
                          <a:cs typeface="Calibri" panose="020F0502020204030204" pitchFamily="34" charset="0"/>
                        </a:rPr>
                        <a:t>INCOME LESS EXPENSES</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tc>
                  <a:txBody>
                    <a:bodyPr/>
                    <a:lstStyle/>
                    <a:p>
                      <a:pPr marL="0" marR="63500" algn="ctr">
                        <a:lnSpc>
                          <a:spcPct val="107000"/>
                        </a:lnSpc>
                        <a:spcBef>
                          <a:spcPts val="0"/>
                        </a:spcBef>
                        <a:spcAft>
                          <a:spcPts val="0"/>
                        </a:spcAft>
                      </a:pPr>
                      <a:r>
                        <a:rPr lang="en-US" sz="1100" baseline="0">
                          <a:solidFill>
                            <a:srgbClr val="FFFFFF"/>
                          </a:solidFill>
                          <a:effectLst/>
                          <a:latin typeface="Arial Bold" panose="020B0704020202020204" pitchFamily="34" charset="0"/>
                          <a:ea typeface="Times New Roman" panose="02020603050405020304" pitchFamily="18" charset="0"/>
                          <a:cs typeface="Calibri" panose="020F0502020204030204" pitchFamily="34" charset="0"/>
                        </a:rPr>
                        <a:t>$0</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4472C4"/>
                    </a:solidFill>
                  </a:tcPr>
                </a:tc>
                <a:extLst>
                  <a:ext uri="{0D108BD9-81ED-4DB2-BD59-A6C34878D82A}">
                    <a16:rowId xmlns:a16="http://schemas.microsoft.com/office/drawing/2014/main" val="4001520528"/>
                  </a:ext>
                </a:extLst>
              </a:tr>
              <a:tr h="176137">
                <a:tc>
                  <a:txBody>
                    <a:bodyPr/>
                    <a:lstStyle/>
                    <a:p>
                      <a:endParaRPr lang="en-US" sz="1100" baseline="0">
                        <a:effectLst/>
                        <a:latin typeface="Calibri" panose="020F0502020204030204" pitchFamily="34" charset="0"/>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tc>
                  <a:txBody>
                    <a:bodyPr/>
                    <a:lstStyle/>
                    <a:p>
                      <a:pPr marL="0" marR="0" algn="r">
                        <a:lnSpc>
                          <a:spcPct val="107000"/>
                        </a:lnSpc>
                        <a:spcBef>
                          <a:spcPts val="0"/>
                        </a:spcBef>
                        <a:spcAft>
                          <a:spcPts val="0"/>
                        </a:spcAft>
                      </a:pPr>
                      <a:r>
                        <a:rPr lang="en-US" sz="1100" baseline="0">
                          <a:effectLst/>
                          <a:latin typeface="Arial Bold" panose="020B0704020202020204" pitchFamily="34" charset="0"/>
                          <a:ea typeface="Times New Roman" panose="02020603050405020304" pitchFamily="18" charset="0"/>
                          <a:cs typeface="Calibri" panose="020F0502020204030204" pitchFamily="34" charset="0"/>
                        </a:rPr>
                        <a:t> </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tcPr>
                </a:tc>
                <a:extLst>
                  <a:ext uri="{0D108BD9-81ED-4DB2-BD59-A6C34878D82A}">
                    <a16:rowId xmlns:a16="http://schemas.microsoft.com/office/drawing/2014/main" val="2501540796"/>
                  </a:ext>
                </a:extLst>
              </a:tr>
              <a:tr h="337329">
                <a:tc gridSpan="2">
                  <a:txBody>
                    <a:bodyPr/>
                    <a:lstStyle/>
                    <a:p>
                      <a:pPr marL="0" marR="0">
                        <a:lnSpc>
                          <a:spcPct val="107000"/>
                        </a:lnSpc>
                        <a:spcBef>
                          <a:spcPts val="0"/>
                        </a:spcBef>
                        <a:spcAft>
                          <a:spcPts val="0"/>
                        </a:spcAft>
                      </a:pPr>
                      <a:r>
                        <a:rPr lang="en-US" sz="1100" b="1" baseline="0">
                          <a:effectLst/>
                          <a:latin typeface="Times New Roman" panose="02020603050405020304" pitchFamily="18" charset="0"/>
                          <a:ea typeface="Times New Roman" panose="02020603050405020304" pitchFamily="18" charset="0"/>
                          <a:cs typeface="Times New Roman" panose="02020603050405020304" pitchFamily="18" charset="0"/>
                        </a:rPr>
                        <a:t>Notes: Reserve Fund $77,372 as of 07/31/2024 (Money Market and CD Account)</a:t>
                      </a:r>
                      <a:endParaRPr lang="en-US" sz="1100" baseline="0">
                        <a:effectLst/>
                        <a:latin typeface="Calibri" panose="020F0502020204030204" pitchFamily="34" charset="0"/>
                        <a:ea typeface="DengXian" panose="02010600030101010101" pitchFamily="2" charset="-122"/>
                        <a:cs typeface="Times New Roman" panose="02020603050405020304" pitchFamily="18" charset="0"/>
                      </a:endParaRPr>
                    </a:p>
                  </a:txBody>
                  <a:tcPr marL="44711" marR="44711" marT="0" marB="0">
                    <a:lnL w="12700" cap="flat" cmpd="sng" algn="ctr">
                      <a:solidFill>
                        <a:srgbClr val="8EAADB"/>
                      </a:solidFill>
                      <a:prstDash val="solid"/>
                      <a:round/>
                      <a:headEnd type="none" w="med" len="med"/>
                      <a:tailEnd type="none" w="med" len="med"/>
                    </a:lnL>
                    <a:lnR w="12700" cap="flat" cmpd="sng" algn="ctr">
                      <a:solidFill>
                        <a:srgbClr val="8EAADB"/>
                      </a:solidFill>
                      <a:prstDash val="solid"/>
                      <a:round/>
                      <a:headEnd type="none" w="med" len="med"/>
                      <a:tailEnd type="none" w="med" len="med"/>
                    </a:lnR>
                    <a:lnT w="12700" cap="flat" cmpd="sng" algn="ctr">
                      <a:solidFill>
                        <a:srgbClr val="8EAADB"/>
                      </a:solidFill>
                      <a:prstDash val="solid"/>
                      <a:round/>
                      <a:headEnd type="none" w="med" len="med"/>
                      <a:tailEnd type="none" w="med" len="med"/>
                    </a:lnT>
                    <a:lnB w="12700" cap="flat" cmpd="sng" algn="ctr">
                      <a:solidFill>
                        <a:srgbClr val="8EAADB"/>
                      </a:solidFill>
                      <a:prstDash val="solid"/>
                      <a:round/>
                      <a:headEnd type="none" w="med" len="med"/>
                      <a:tailEnd type="none" w="med" len="med"/>
                    </a:lnB>
                    <a:solidFill>
                      <a:srgbClr val="D9E2F3"/>
                    </a:solidFill>
                  </a:tcPr>
                </a:tc>
                <a:tc hMerge="1">
                  <a:txBody>
                    <a:bodyPr/>
                    <a:lstStyle/>
                    <a:p>
                      <a:endParaRPr lang="en-US"/>
                    </a:p>
                  </a:txBody>
                  <a:tcPr/>
                </a:tc>
                <a:extLst>
                  <a:ext uri="{0D108BD9-81ED-4DB2-BD59-A6C34878D82A}">
                    <a16:rowId xmlns:a16="http://schemas.microsoft.com/office/drawing/2014/main" val="3233544081"/>
                  </a:ext>
                </a:extLst>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98A25-72B2-FDEA-285E-B5EBB1C5B584}"/>
              </a:ext>
            </a:extLst>
          </p:cNvPr>
          <p:cNvSpPr>
            <a:spLocks noGrp="1"/>
          </p:cNvSpPr>
          <p:nvPr>
            <p:ph type="title"/>
          </p:nvPr>
        </p:nvSpPr>
        <p:spPr/>
        <p:txBody>
          <a:bodyPr/>
          <a:lstStyle/>
          <a:p>
            <a:r>
              <a:rPr lang="en-US">
                <a:cs typeface="Calibri Light"/>
              </a:rPr>
              <a:t>Communication: What We are Doing Now and What's to come</a:t>
            </a:r>
          </a:p>
        </p:txBody>
      </p:sp>
      <p:graphicFrame>
        <p:nvGraphicFramePr>
          <p:cNvPr id="1216" name="Diagram 1215">
            <a:extLst>
              <a:ext uri="{FF2B5EF4-FFF2-40B4-BE49-F238E27FC236}">
                <a16:creationId xmlns:a16="http://schemas.microsoft.com/office/drawing/2014/main" id="{D7C3D660-4D15-8256-E56A-2FA3B97BEAAE}"/>
              </a:ext>
            </a:extLst>
          </p:cNvPr>
          <p:cNvGraphicFramePr/>
          <p:nvPr>
            <p:extLst>
              <p:ext uri="{D42A27DB-BD31-4B8C-83A1-F6EECF244321}">
                <p14:modId xmlns:p14="http://schemas.microsoft.com/office/powerpoint/2010/main" val="1247570549"/>
              </p:ext>
            </p:extLst>
          </p:nvPr>
        </p:nvGraphicFramePr>
        <p:xfrm>
          <a:off x="5099538" y="2321675"/>
          <a:ext cx="5451231" cy="44547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5905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6" name="Rectangle 95">
            <a:extLst>
              <a:ext uri="{FF2B5EF4-FFF2-40B4-BE49-F238E27FC236}">
                <a16:creationId xmlns:a16="http://schemas.microsoft.com/office/drawing/2014/main" id="{F7EDEA10-087E-4352-A848-7D9888DC67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D29AA3D-7FBC-38E4-C500-112BABCC97A4}"/>
              </a:ext>
            </a:extLst>
          </p:cNvPr>
          <p:cNvSpPr>
            <a:spLocks noGrp="1"/>
          </p:cNvSpPr>
          <p:nvPr>
            <p:ph type="title"/>
          </p:nvPr>
        </p:nvSpPr>
        <p:spPr>
          <a:xfrm>
            <a:off x="838200" y="4242090"/>
            <a:ext cx="10515600" cy="1270232"/>
          </a:xfrm>
        </p:spPr>
        <p:txBody>
          <a:bodyPr vert="horz" lIns="91440" tIns="45720" rIns="91440" bIns="45720" rtlCol="0" anchor="b">
            <a:normAutofit/>
          </a:bodyPr>
          <a:lstStyle/>
          <a:p>
            <a:pPr algn="ctr"/>
            <a:r>
              <a:rPr lang="en-US" sz="4100" kern="1200">
                <a:solidFill>
                  <a:schemeClr val="tx1"/>
                </a:solidFill>
                <a:latin typeface="+mj-lt"/>
                <a:ea typeface="+mj-ea"/>
                <a:cs typeface="+mj-cs"/>
              </a:rPr>
              <a:t>Common Areas </a:t>
            </a:r>
            <a:br>
              <a:rPr lang="en-US" sz="4100" kern="1200">
                <a:solidFill>
                  <a:schemeClr val="tx1"/>
                </a:solidFill>
                <a:latin typeface="+mj-lt"/>
                <a:ea typeface="+mj-ea"/>
                <a:cs typeface="+mj-cs"/>
              </a:rPr>
            </a:br>
            <a:r>
              <a:rPr lang="en-US" sz="4100" kern="1200">
                <a:solidFill>
                  <a:schemeClr val="tx1"/>
                </a:solidFill>
                <a:latin typeface="+mj-lt"/>
                <a:ea typeface="+mj-ea"/>
                <a:cs typeface="+mj-cs"/>
              </a:rPr>
              <a:t>Maintenance</a:t>
            </a:r>
          </a:p>
        </p:txBody>
      </p:sp>
      <p:pic>
        <p:nvPicPr>
          <p:cNvPr id="5" name="Picture 4" descr="A grassy area with trees and blue sky&#10;&#10;Description automatically generated">
            <a:extLst>
              <a:ext uri="{FF2B5EF4-FFF2-40B4-BE49-F238E27FC236}">
                <a16:creationId xmlns:a16="http://schemas.microsoft.com/office/drawing/2014/main" id="{520F8B50-9E4B-9726-31FE-65245261D1BB}"/>
              </a:ext>
            </a:extLst>
          </p:cNvPr>
          <p:cNvPicPr>
            <a:picLocks noChangeAspect="1"/>
          </p:cNvPicPr>
          <p:nvPr/>
        </p:nvPicPr>
        <p:blipFill>
          <a:blip r:embed="rId2"/>
          <a:srcRect r="3354" b="-4"/>
          <a:stretch/>
        </p:blipFill>
        <p:spPr>
          <a:xfrm>
            <a:off x="4332088" y="400051"/>
            <a:ext cx="3524888" cy="3647338"/>
          </a:xfrm>
          <a:custGeom>
            <a:avLst/>
            <a:gdLst/>
            <a:ahLst/>
            <a:cxnLst/>
            <a:rect l="l" t="t" r="r" b="b"/>
            <a:pathLst>
              <a:path w="3524888" h="3647338">
                <a:moveTo>
                  <a:pt x="887180" y="60"/>
                </a:moveTo>
                <a:cubicBezTo>
                  <a:pt x="945946" y="-443"/>
                  <a:pt x="1004682"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8"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6"/>
                </a:cubicBezTo>
                <a:cubicBezTo>
                  <a:pt x="3500391" y="1228440"/>
                  <a:pt x="3500750" y="1315584"/>
                  <a:pt x="3507210" y="1402639"/>
                </a:cubicBezTo>
                <a:cubicBezTo>
                  <a:pt x="3514626" y="1500407"/>
                  <a:pt x="3520966" y="1598176"/>
                  <a:pt x="3506252" y="1695856"/>
                </a:cubicBezTo>
                <a:cubicBezTo>
                  <a:pt x="3492089" y="1780866"/>
                  <a:pt x="3485019" y="1866447"/>
                  <a:pt x="3485079" y="1952109"/>
                </a:cubicBezTo>
                <a:cubicBezTo>
                  <a:pt x="3486753" y="2065682"/>
                  <a:pt x="3498595" y="2178986"/>
                  <a:pt x="3505415" y="2292381"/>
                </a:cubicBezTo>
                <a:cubicBezTo>
                  <a:pt x="3514746" y="2447918"/>
                  <a:pt x="3522761" y="2603544"/>
                  <a:pt x="3508406" y="2759171"/>
                </a:cubicBezTo>
                <a:cubicBezTo>
                  <a:pt x="3497997" y="2866762"/>
                  <a:pt x="3488427"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5"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0" y="60"/>
                </a:cubicBezTo>
                <a:close/>
              </a:path>
            </a:pathLst>
          </a:custGeom>
        </p:spPr>
      </p:pic>
      <p:pic>
        <p:nvPicPr>
          <p:cNvPr id="4" name="Picture 3" descr="A lawn with trees and houses in the background&#10;&#10;Description automatically generated">
            <a:extLst>
              <a:ext uri="{FF2B5EF4-FFF2-40B4-BE49-F238E27FC236}">
                <a16:creationId xmlns:a16="http://schemas.microsoft.com/office/drawing/2014/main" id="{398EE2ED-7778-8981-C1CF-485A045FCE51}"/>
              </a:ext>
            </a:extLst>
          </p:cNvPr>
          <p:cNvPicPr>
            <a:picLocks noChangeAspect="1"/>
          </p:cNvPicPr>
          <p:nvPr/>
        </p:nvPicPr>
        <p:blipFill>
          <a:blip r:embed="rId3"/>
          <a:srcRect l="3357" r="-4" b="-4"/>
          <a:stretch/>
        </p:blipFill>
        <p:spPr>
          <a:xfrm>
            <a:off x="453218" y="400051"/>
            <a:ext cx="3524888" cy="3647338"/>
          </a:xfrm>
          <a:custGeom>
            <a:avLst/>
            <a:gdLst/>
            <a:ahLst/>
            <a:cxnLst/>
            <a:rect l="l" t="t" r="r" b="b"/>
            <a:pathLst>
              <a:path w="3524888" h="3647338">
                <a:moveTo>
                  <a:pt x="887181" y="60"/>
                </a:moveTo>
                <a:cubicBezTo>
                  <a:pt x="945947" y="-443"/>
                  <a:pt x="1004683" y="2214"/>
                  <a:pt x="1063120" y="9535"/>
                </a:cubicBezTo>
                <a:cubicBezTo>
                  <a:pt x="1192553" y="25206"/>
                  <a:pt x="1324035" y="29312"/>
                  <a:pt x="1454772" y="21769"/>
                </a:cubicBezTo>
                <a:cubicBezTo>
                  <a:pt x="1583729" y="15160"/>
                  <a:pt x="1712924" y="14714"/>
                  <a:pt x="1842239" y="16589"/>
                </a:cubicBezTo>
                <a:cubicBezTo>
                  <a:pt x="1958874" y="18285"/>
                  <a:pt x="2075629" y="18018"/>
                  <a:pt x="2192264" y="13196"/>
                </a:cubicBezTo>
                <a:cubicBezTo>
                  <a:pt x="2323253" y="7660"/>
                  <a:pt x="2454242" y="2928"/>
                  <a:pt x="2585114" y="13911"/>
                </a:cubicBezTo>
                <a:cubicBezTo>
                  <a:pt x="2699008" y="24482"/>
                  <a:pt x="2813669" y="29758"/>
                  <a:pt x="2928437" y="29714"/>
                </a:cubicBezTo>
                <a:cubicBezTo>
                  <a:pt x="3080601" y="28464"/>
                  <a:pt x="3232406" y="19625"/>
                  <a:pt x="3384330" y="14536"/>
                </a:cubicBezTo>
                <a:lnTo>
                  <a:pt x="3481468" y="12130"/>
                </a:lnTo>
                <a:lnTo>
                  <a:pt x="3481325" y="16098"/>
                </a:lnTo>
                <a:lnTo>
                  <a:pt x="3493308" y="84630"/>
                </a:lnTo>
                <a:lnTo>
                  <a:pt x="3493318" y="92959"/>
                </a:lnTo>
                <a:cubicBezTo>
                  <a:pt x="3495695" y="161085"/>
                  <a:pt x="3501169" y="229143"/>
                  <a:pt x="3512114" y="297090"/>
                </a:cubicBezTo>
                <a:cubicBezTo>
                  <a:pt x="3519231" y="340796"/>
                  <a:pt x="3524136" y="384681"/>
                  <a:pt x="3524809" y="428543"/>
                </a:cubicBezTo>
                <a:cubicBezTo>
                  <a:pt x="3525482" y="472405"/>
                  <a:pt x="3521924" y="516245"/>
                  <a:pt x="3512114" y="559861"/>
                </a:cubicBezTo>
                <a:cubicBezTo>
                  <a:pt x="3491119" y="656469"/>
                  <a:pt x="3485618" y="754605"/>
                  <a:pt x="3495724" y="852186"/>
                </a:cubicBezTo>
                <a:cubicBezTo>
                  <a:pt x="3504578" y="948437"/>
                  <a:pt x="3505176" y="1044867"/>
                  <a:pt x="3502664" y="1141385"/>
                </a:cubicBezTo>
                <a:cubicBezTo>
                  <a:pt x="3500391" y="1228440"/>
                  <a:pt x="3500750" y="1315584"/>
                  <a:pt x="3507210" y="1402639"/>
                </a:cubicBezTo>
                <a:cubicBezTo>
                  <a:pt x="3514626" y="1500407"/>
                  <a:pt x="3520966" y="1598176"/>
                  <a:pt x="3506252" y="1695857"/>
                </a:cubicBezTo>
                <a:cubicBezTo>
                  <a:pt x="3492089" y="1780866"/>
                  <a:pt x="3485019" y="1866447"/>
                  <a:pt x="3485079" y="1952109"/>
                </a:cubicBezTo>
                <a:cubicBezTo>
                  <a:pt x="3486753" y="2065682"/>
                  <a:pt x="3498596" y="2178986"/>
                  <a:pt x="3505415" y="2292381"/>
                </a:cubicBezTo>
                <a:cubicBezTo>
                  <a:pt x="3514746" y="2447918"/>
                  <a:pt x="3522761" y="2603544"/>
                  <a:pt x="3508406" y="2759171"/>
                </a:cubicBezTo>
                <a:cubicBezTo>
                  <a:pt x="3497997" y="2866762"/>
                  <a:pt x="3488428" y="2974352"/>
                  <a:pt x="3496442" y="3082389"/>
                </a:cubicBezTo>
                <a:cubicBezTo>
                  <a:pt x="3502066"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8" y="3652578"/>
                  <a:pt x="3015642" y="3636699"/>
                  <a:pt x="2851776" y="3628492"/>
                </a:cubicBezTo>
                <a:cubicBezTo>
                  <a:pt x="2716167" y="3622675"/>
                  <a:pt x="2580186" y="3623335"/>
                  <a:pt x="2444683" y="3630454"/>
                </a:cubicBezTo>
                <a:cubicBezTo>
                  <a:pt x="2220221" y="3640802"/>
                  <a:pt x="1995758" y="3642229"/>
                  <a:pt x="1771055" y="3636431"/>
                </a:cubicBezTo>
                <a:cubicBezTo>
                  <a:pt x="1659183" y="3633576"/>
                  <a:pt x="1547429" y="3634736"/>
                  <a:pt x="1435676" y="3638305"/>
                </a:cubicBezTo>
                <a:cubicBezTo>
                  <a:pt x="1179420" y="3646601"/>
                  <a:pt x="923403" y="3637323"/>
                  <a:pt x="667265" y="3634558"/>
                </a:cubicBezTo>
                <a:cubicBezTo>
                  <a:pt x="569736" y="3633488"/>
                  <a:pt x="472205" y="3633665"/>
                  <a:pt x="374794"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2" y="9535"/>
                </a:cubicBezTo>
                <a:cubicBezTo>
                  <a:pt x="769619" y="4223"/>
                  <a:pt x="828415" y="562"/>
                  <a:pt x="887181" y="60"/>
                </a:cubicBezTo>
                <a:close/>
              </a:path>
            </a:pathLst>
          </a:custGeom>
        </p:spPr>
      </p:pic>
      <p:pic>
        <p:nvPicPr>
          <p:cNvPr id="6" name="Picture 5" descr="A patch of grass and trees&#10;&#10;Description automatically generated">
            <a:extLst>
              <a:ext uri="{FF2B5EF4-FFF2-40B4-BE49-F238E27FC236}">
                <a16:creationId xmlns:a16="http://schemas.microsoft.com/office/drawing/2014/main" id="{AA3588A2-1E6F-6D1C-FDAD-40284CB7574B}"/>
              </a:ext>
            </a:extLst>
          </p:cNvPr>
          <p:cNvPicPr>
            <a:picLocks noChangeAspect="1"/>
          </p:cNvPicPr>
          <p:nvPr/>
        </p:nvPicPr>
        <p:blipFill>
          <a:blip r:embed="rId4"/>
          <a:srcRect l="3357" r="-4" b="-4"/>
          <a:stretch/>
        </p:blipFill>
        <p:spPr>
          <a:xfrm>
            <a:off x="8156747" y="400052"/>
            <a:ext cx="3524888" cy="3647338"/>
          </a:xfrm>
          <a:custGeom>
            <a:avLst/>
            <a:gdLst/>
            <a:ahLst/>
            <a:cxnLst/>
            <a:rect l="l" t="t" r="r" b="b"/>
            <a:pathLst>
              <a:path w="3524888" h="3647338">
                <a:moveTo>
                  <a:pt x="887180" y="60"/>
                </a:moveTo>
                <a:cubicBezTo>
                  <a:pt x="945946" y="-443"/>
                  <a:pt x="1004683" y="2214"/>
                  <a:pt x="1063120" y="9535"/>
                </a:cubicBezTo>
                <a:cubicBezTo>
                  <a:pt x="1192553" y="25206"/>
                  <a:pt x="1324035" y="29312"/>
                  <a:pt x="1454772" y="21769"/>
                </a:cubicBezTo>
                <a:cubicBezTo>
                  <a:pt x="1583729" y="15160"/>
                  <a:pt x="1712924" y="14714"/>
                  <a:pt x="1842239" y="16589"/>
                </a:cubicBezTo>
                <a:cubicBezTo>
                  <a:pt x="1958874" y="18285"/>
                  <a:pt x="2075628" y="18018"/>
                  <a:pt x="2192263" y="13196"/>
                </a:cubicBezTo>
                <a:cubicBezTo>
                  <a:pt x="2323253" y="7660"/>
                  <a:pt x="2454242" y="2928"/>
                  <a:pt x="2585113" y="13911"/>
                </a:cubicBezTo>
                <a:cubicBezTo>
                  <a:pt x="2699008" y="24482"/>
                  <a:pt x="2813668" y="29758"/>
                  <a:pt x="2928437" y="29714"/>
                </a:cubicBezTo>
                <a:cubicBezTo>
                  <a:pt x="3080601" y="28464"/>
                  <a:pt x="3232406" y="19625"/>
                  <a:pt x="3384330" y="14536"/>
                </a:cubicBezTo>
                <a:lnTo>
                  <a:pt x="3481468" y="12130"/>
                </a:lnTo>
                <a:lnTo>
                  <a:pt x="3481325" y="16098"/>
                </a:lnTo>
                <a:lnTo>
                  <a:pt x="3493308" y="84630"/>
                </a:lnTo>
                <a:lnTo>
                  <a:pt x="3493318" y="92959"/>
                </a:lnTo>
                <a:cubicBezTo>
                  <a:pt x="3495694" y="161085"/>
                  <a:pt x="3501168" y="229143"/>
                  <a:pt x="3512114" y="297090"/>
                </a:cubicBezTo>
                <a:cubicBezTo>
                  <a:pt x="3519231" y="340796"/>
                  <a:pt x="3524136" y="384681"/>
                  <a:pt x="3524809" y="428543"/>
                </a:cubicBezTo>
                <a:cubicBezTo>
                  <a:pt x="3525482" y="472405"/>
                  <a:pt x="3521923" y="516245"/>
                  <a:pt x="3512114" y="559861"/>
                </a:cubicBezTo>
                <a:cubicBezTo>
                  <a:pt x="3491119" y="656469"/>
                  <a:pt x="3485617" y="754605"/>
                  <a:pt x="3495724" y="852186"/>
                </a:cubicBezTo>
                <a:cubicBezTo>
                  <a:pt x="3504577" y="948437"/>
                  <a:pt x="3505176" y="1044867"/>
                  <a:pt x="3502664" y="1141386"/>
                </a:cubicBezTo>
                <a:cubicBezTo>
                  <a:pt x="3500391" y="1228440"/>
                  <a:pt x="3500749" y="1315584"/>
                  <a:pt x="3507210" y="1402639"/>
                </a:cubicBezTo>
                <a:cubicBezTo>
                  <a:pt x="3514626" y="1500407"/>
                  <a:pt x="3520966" y="1598176"/>
                  <a:pt x="3506251" y="1695856"/>
                </a:cubicBezTo>
                <a:cubicBezTo>
                  <a:pt x="3492089" y="1780866"/>
                  <a:pt x="3485019" y="1866447"/>
                  <a:pt x="3485079" y="1952109"/>
                </a:cubicBezTo>
                <a:cubicBezTo>
                  <a:pt x="3486753" y="2065682"/>
                  <a:pt x="3498595" y="2178986"/>
                  <a:pt x="3505414" y="2292381"/>
                </a:cubicBezTo>
                <a:cubicBezTo>
                  <a:pt x="3514746" y="2447918"/>
                  <a:pt x="3522760" y="2603544"/>
                  <a:pt x="3508405" y="2759171"/>
                </a:cubicBezTo>
                <a:cubicBezTo>
                  <a:pt x="3497997" y="2866762"/>
                  <a:pt x="3488427" y="2974352"/>
                  <a:pt x="3496442" y="3082389"/>
                </a:cubicBezTo>
                <a:cubicBezTo>
                  <a:pt x="3502065" y="3158639"/>
                  <a:pt x="3510200" y="3234980"/>
                  <a:pt x="3504816" y="3311409"/>
                </a:cubicBezTo>
                <a:lnTo>
                  <a:pt x="3500655" y="3407763"/>
                </a:lnTo>
                <a:lnTo>
                  <a:pt x="3500528" y="3407763"/>
                </a:lnTo>
                <a:lnTo>
                  <a:pt x="3500186" y="3418624"/>
                </a:lnTo>
                <a:lnTo>
                  <a:pt x="3498431" y="3459279"/>
                </a:lnTo>
                <a:lnTo>
                  <a:pt x="3498786" y="3476530"/>
                </a:lnTo>
                <a:lnTo>
                  <a:pt x="3500070" y="3476530"/>
                </a:lnTo>
                <a:lnTo>
                  <a:pt x="3504922" y="3592711"/>
                </a:lnTo>
                <a:lnTo>
                  <a:pt x="3504733" y="3642505"/>
                </a:lnTo>
                <a:lnTo>
                  <a:pt x="3344090" y="3645620"/>
                </a:lnTo>
                <a:cubicBezTo>
                  <a:pt x="3179267" y="3652578"/>
                  <a:pt x="3015642" y="3636699"/>
                  <a:pt x="2851776" y="3628492"/>
                </a:cubicBezTo>
                <a:cubicBezTo>
                  <a:pt x="2716167" y="3622675"/>
                  <a:pt x="2580186" y="3623335"/>
                  <a:pt x="2444683" y="3630454"/>
                </a:cubicBezTo>
                <a:cubicBezTo>
                  <a:pt x="2220221" y="3640802"/>
                  <a:pt x="1995757" y="3642229"/>
                  <a:pt x="1771055" y="3636431"/>
                </a:cubicBezTo>
                <a:cubicBezTo>
                  <a:pt x="1659183" y="3633576"/>
                  <a:pt x="1547429" y="3634736"/>
                  <a:pt x="1435675" y="3638305"/>
                </a:cubicBezTo>
                <a:cubicBezTo>
                  <a:pt x="1179419" y="3646601"/>
                  <a:pt x="923403" y="3637323"/>
                  <a:pt x="667265" y="3634558"/>
                </a:cubicBezTo>
                <a:cubicBezTo>
                  <a:pt x="569736" y="3633488"/>
                  <a:pt x="472205" y="3633665"/>
                  <a:pt x="374793" y="3637679"/>
                </a:cubicBezTo>
                <a:cubicBezTo>
                  <a:pt x="264415" y="3642140"/>
                  <a:pt x="154036" y="3643412"/>
                  <a:pt x="43657" y="3642932"/>
                </a:cubicBezTo>
                <a:lnTo>
                  <a:pt x="11965" y="3642429"/>
                </a:lnTo>
                <a:lnTo>
                  <a:pt x="24360" y="3479541"/>
                </a:lnTo>
                <a:cubicBezTo>
                  <a:pt x="26194" y="3423392"/>
                  <a:pt x="25594" y="3367189"/>
                  <a:pt x="22559" y="3311038"/>
                </a:cubicBezTo>
                <a:cubicBezTo>
                  <a:pt x="16343" y="3197955"/>
                  <a:pt x="-628" y="3084971"/>
                  <a:pt x="13594" y="2971689"/>
                </a:cubicBezTo>
                <a:cubicBezTo>
                  <a:pt x="38335" y="2776712"/>
                  <a:pt x="12519" y="2582431"/>
                  <a:pt x="4272" y="2387950"/>
                </a:cubicBezTo>
                <a:cubicBezTo>
                  <a:pt x="-3262" y="2237604"/>
                  <a:pt x="2250" y="2086990"/>
                  <a:pt x="20765" y="1937298"/>
                </a:cubicBezTo>
                <a:cubicBezTo>
                  <a:pt x="38958" y="1790576"/>
                  <a:pt x="37113" y="1642627"/>
                  <a:pt x="15268" y="1496252"/>
                </a:cubicBezTo>
                <a:cubicBezTo>
                  <a:pt x="7718" y="1430798"/>
                  <a:pt x="7400" y="1364898"/>
                  <a:pt x="14311" y="1299395"/>
                </a:cubicBezTo>
                <a:cubicBezTo>
                  <a:pt x="22640" y="1195064"/>
                  <a:pt x="20682" y="1090348"/>
                  <a:pt x="8455" y="986285"/>
                </a:cubicBezTo>
                <a:cubicBezTo>
                  <a:pt x="-8159" y="849535"/>
                  <a:pt x="3794" y="712390"/>
                  <a:pt x="9890" y="575539"/>
                </a:cubicBezTo>
                <a:cubicBezTo>
                  <a:pt x="14432" y="472556"/>
                  <a:pt x="17180" y="369671"/>
                  <a:pt x="12878" y="266688"/>
                </a:cubicBezTo>
                <a:lnTo>
                  <a:pt x="14418" y="21931"/>
                </a:lnTo>
                <a:lnTo>
                  <a:pt x="163536" y="23733"/>
                </a:lnTo>
                <a:cubicBezTo>
                  <a:pt x="346324" y="25875"/>
                  <a:pt x="528992" y="25875"/>
                  <a:pt x="711061" y="9535"/>
                </a:cubicBezTo>
                <a:cubicBezTo>
                  <a:pt x="769618" y="4223"/>
                  <a:pt x="828414" y="562"/>
                  <a:pt x="887180" y="60"/>
                </a:cubicBezTo>
                <a:close/>
              </a:path>
            </a:pathLst>
          </a:custGeom>
        </p:spPr>
      </p:pic>
      <p:sp>
        <p:nvSpPr>
          <p:cNvPr id="97" name="sketch line">
            <a:extLst>
              <a:ext uri="{FF2B5EF4-FFF2-40B4-BE49-F238E27FC236}">
                <a16:creationId xmlns:a16="http://schemas.microsoft.com/office/drawing/2014/main" id="{605D77EC-B84E-48F8-9EC4-93E851C0FA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2682" y="5512322"/>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1275" cap="rnd">
            <a:solidFill>
              <a:schemeClr val="accent2"/>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02261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C7597-8323-7449-2C3D-CC2E24CAF4F3}"/>
              </a:ext>
            </a:extLst>
          </p:cNvPr>
          <p:cNvSpPr>
            <a:spLocks noGrp="1"/>
          </p:cNvSpPr>
          <p:nvPr>
            <p:ph type="title"/>
          </p:nvPr>
        </p:nvSpPr>
        <p:spPr/>
        <p:txBody>
          <a:bodyPr/>
          <a:lstStyle/>
          <a:p>
            <a:r>
              <a:rPr lang="en-US">
                <a:ea typeface="Calibri Light"/>
                <a:cs typeface="Calibri Light"/>
              </a:rPr>
              <a:t>Common Areas Remediation</a:t>
            </a:r>
            <a:endParaRPr lang="en-US"/>
          </a:p>
        </p:txBody>
      </p:sp>
      <p:sp>
        <p:nvSpPr>
          <p:cNvPr id="3" name="Content Placeholder 2">
            <a:extLst>
              <a:ext uri="{FF2B5EF4-FFF2-40B4-BE49-F238E27FC236}">
                <a16:creationId xmlns:a16="http://schemas.microsoft.com/office/drawing/2014/main" id="{AC70177E-96B7-0FF0-69BC-E430BB7CF437}"/>
              </a:ext>
            </a:extLst>
          </p:cNvPr>
          <p:cNvSpPr>
            <a:spLocks noGrp="1"/>
          </p:cNvSpPr>
          <p:nvPr>
            <p:ph/>
          </p:nvPr>
        </p:nvSpPr>
        <p:spPr>
          <a:xfrm>
            <a:off x="7044248" y="1825560"/>
            <a:ext cx="4308712" cy="3669840"/>
          </a:xfrm>
        </p:spPr>
        <p:txBody>
          <a:bodyPr/>
          <a:lstStyle/>
          <a:p>
            <a:r>
              <a:rPr lang="en-US">
                <a:ea typeface="Calibri Light"/>
                <a:cs typeface="Calibri Light"/>
              </a:rPr>
              <a:t>2024 Tree Work Cost = $14,000</a:t>
            </a:r>
          </a:p>
          <a:p>
            <a:endParaRPr lang="en-US">
              <a:ea typeface="Calibri Light"/>
              <a:cs typeface="Calibri Light"/>
            </a:endParaRPr>
          </a:p>
          <a:p>
            <a:r>
              <a:rPr lang="en-US" sz="1600">
                <a:ea typeface="Calibri Light"/>
                <a:cs typeface="Calibri Light"/>
              </a:rPr>
              <a:t>This work consumed the remediation budget, improvements budget and a portion of the maintenance budget.</a:t>
            </a:r>
          </a:p>
          <a:p>
            <a:endParaRPr lang="en-US" sz="1600">
              <a:ea typeface="Calibri Light"/>
              <a:cs typeface="Calibri Light"/>
            </a:endParaRPr>
          </a:p>
          <a:p>
            <a:endParaRPr lang="en-US" sz="1600">
              <a:ea typeface="Calibri Light"/>
              <a:cs typeface="Calibri Light"/>
            </a:endParaRPr>
          </a:p>
          <a:p>
            <a:r>
              <a:rPr lang="en-US" sz="1600">
                <a:ea typeface="Calibri Light"/>
                <a:cs typeface="Calibri Light"/>
              </a:rPr>
              <a:t>Tree Work To Be Completed: </a:t>
            </a:r>
          </a:p>
          <a:p>
            <a:r>
              <a:rPr lang="en-US" sz="1600" b="1">
                <a:ea typeface="Calibri Light"/>
                <a:cs typeface="Calibri Light"/>
              </a:rPr>
              <a:t>October 21st</a:t>
            </a:r>
            <a:r>
              <a:rPr lang="en-US" sz="1600">
                <a:ea typeface="Calibri Light"/>
                <a:cs typeface="Calibri Light"/>
              </a:rPr>
              <a:t> Upper Commons &amp; </a:t>
            </a:r>
          </a:p>
          <a:p>
            <a:r>
              <a:rPr lang="en-US" sz="1600" b="1">
                <a:ea typeface="Calibri Light"/>
                <a:cs typeface="Calibri Light"/>
              </a:rPr>
              <a:t>October 22nd </a:t>
            </a:r>
            <a:r>
              <a:rPr lang="en-US" sz="1600">
                <a:ea typeface="Calibri Light"/>
                <a:cs typeface="Calibri Light"/>
              </a:rPr>
              <a:t>Lower Commons &amp; along Rabbit Run</a:t>
            </a:r>
            <a:endParaRPr lang="en-US"/>
          </a:p>
        </p:txBody>
      </p:sp>
      <p:sp>
        <p:nvSpPr>
          <p:cNvPr id="4" name="TextBox 3">
            <a:extLst>
              <a:ext uri="{FF2B5EF4-FFF2-40B4-BE49-F238E27FC236}">
                <a16:creationId xmlns:a16="http://schemas.microsoft.com/office/drawing/2014/main" id="{A5ECBC87-4016-1AF3-4F67-91F87ED58226}"/>
              </a:ext>
            </a:extLst>
          </p:cNvPr>
          <p:cNvSpPr txBox="1"/>
          <p:nvPr/>
        </p:nvSpPr>
        <p:spPr>
          <a:xfrm>
            <a:off x="6845147" y="6266762"/>
            <a:ext cx="48547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Arial"/>
                <a:cs typeface="Arial"/>
              </a:rPr>
              <a:t>Commons Area Coordinator: Melissa Stark</a:t>
            </a:r>
            <a:endParaRPr lang="en-US"/>
          </a:p>
        </p:txBody>
      </p:sp>
      <p:pic>
        <p:nvPicPr>
          <p:cNvPr id="6" name="Picture 5" descr="A tree in a park&#10;&#10;Description automatically generated">
            <a:extLst>
              <a:ext uri="{FF2B5EF4-FFF2-40B4-BE49-F238E27FC236}">
                <a16:creationId xmlns:a16="http://schemas.microsoft.com/office/drawing/2014/main" id="{F2B68AD3-B4F3-7A4B-A200-BD737A644B1C}"/>
              </a:ext>
            </a:extLst>
          </p:cNvPr>
          <p:cNvPicPr>
            <a:picLocks noChangeAspect="1"/>
          </p:cNvPicPr>
          <p:nvPr/>
        </p:nvPicPr>
        <p:blipFill>
          <a:blip r:embed="rId2"/>
          <a:srcRect l="-269" t="19074" r="25538" b="-272"/>
          <a:stretch/>
        </p:blipFill>
        <p:spPr>
          <a:xfrm rot="5400000">
            <a:off x="391086" y="1253938"/>
            <a:ext cx="3116915" cy="3341176"/>
          </a:xfrm>
          <a:prstGeom prst="rect">
            <a:avLst/>
          </a:prstGeom>
        </p:spPr>
      </p:pic>
      <p:pic>
        <p:nvPicPr>
          <p:cNvPr id="5" name="Picture 4" descr="A tree with a hole in the ground&#10;&#10;Description automatically generated">
            <a:extLst>
              <a:ext uri="{FF2B5EF4-FFF2-40B4-BE49-F238E27FC236}">
                <a16:creationId xmlns:a16="http://schemas.microsoft.com/office/drawing/2014/main" id="{83C87F08-7046-3F88-1AC9-21838577B34C}"/>
              </a:ext>
            </a:extLst>
          </p:cNvPr>
          <p:cNvPicPr>
            <a:picLocks noChangeAspect="1"/>
          </p:cNvPicPr>
          <p:nvPr/>
        </p:nvPicPr>
        <p:blipFill>
          <a:blip r:embed="rId3"/>
          <a:srcRect t="-3719" r="27686"/>
          <a:stretch/>
        </p:blipFill>
        <p:spPr>
          <a:xfrm rot="5400000">
            <a:off x="3158940" y="2946026"/>
            <a:ext cx="2231593" cy="3207210"/>
          </a:xfrm>
          <a:prstGeom prst="rect">
            <a:avLst/>
          </a:prstGeom>
        </p:spPr>
      </p:pic>
    </p:spTree>
    <p:extLst>
      <p:ext uri="{BB962C8B-B14F-4D97-AF65-F5344CB8AC3E}">
        <p14:creationId xmlns:p14="http://schemas.microsoft.com/office/powerpoint/2010/main" val="1546727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Slide Background">
            <a:extLst>
              <a:ext uri="{FF2B5EF4-FFF2-40B4-BE49-F238E27FC236}">
                <a16:creationId xmlns:a16="http://schemas.microsoft.com/office/drawing/2014/main" id="{C0763A76-9F1C-4FC5-82B7-DD475DA461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27" name="Rectangle 26">
            <a:extLst>
              <a:ext uri="{FF2B5EF4-FFF2-40B4-BE49-F238E27FC236}">
                <a16:creationId xmlns:a16="http://schemas.microsoft.com/office/drawing/2014/main" id="{E81BF4F6-F2CF-4984-9D14-D6966D92F9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8522446" cy="2285999"/>
          </a:xfrm>
          <a:prstGeom prst="rect">
            <a:avLst/>
          </a:prstGeom>
          <a:ln>
            <a:noFill/>
          </a:ln>
          <a:effectLst>
            <a:outerShdw blurRad="596900" dist="304800" dir="7140000" sx="90000" sy="90000" algn="t" rotWithShape="0">
              <a:srgbClr val="000000">
                <a:alpha val="1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4EBA8BE-DEC7-E32E-A11E-86E969CDF946}"/>
              </a:ext>
            </a:extLst>
          </p:cNvPr>
          <p:cNvSpPr>
            <a:spLocks noGrp="1"/>
          </p:cNvSpPr>
          <p:nvPr>
            <p:ph type="title"/>
          </p:nvPr>
        </p:nvSpPr>
        <p:spPr>
          <a:xfrm>
            <a:off x="761803" y="350196"/>
            <a:ext cx="4646904" cy="1624520"/>
          </a:xfrm>
        </p:spPr>
        <p:txBody>
          <a:bodyPr anchor="ctr">
            <a:normAutofit/>
          </a:bodyPr>
          <a:lstStyle/>
          <a:p>
            <a:r>
              <a:rPr lang="en-US" sz="4000">
                <a:ea typeface="Calibri Light"/>
                <a:cs typeface="Calibri Light"/>
              </a:rPr>
              <a:t>Common Areas Improvements</a:t>
            </a:r>
            <a:endParaRPr lang="en-US" sz="4000"/>
          </a:p>
        </p:txBody>
      </p:sp>
      <p:sp>
        <p:nvSpPr>
          <p:cNvPr id="3" name="Content Placeholder 2">
            <a:extLst>
              <a:ext uri="{FF2B5EF4-FFF2-40B4-BE49-F238E27FC236}">
                <a16:creationId xmlns:a16="http://schemas.microsoft.com/office/drawing/2014/main" id="{6723FCF8-CDD1-058F-AE00-9AE3FBD810F6}"/>
              </a:ext>
            </a:extLst>
          </p:cNvPr>
          <p:cNvSpPr>
            <a:spLocks noGrp="1"/>
          </p:cNvSpPr>
          <p:nvPr>
            <p:ph/>
          </p:nvPr>
        </p:nvSpPr>
        <p:spPr>
          <a:xfrm>
            <a:off x="761802" y="2743200"/>
            <a:ext cx="4646905" cy="3613149"/>
          </a:xfrm>
        </p:spPr>
        <p:txBody>
          <a:bodyPr anchor="ctr">
            <a:normAutofit/>
          </a:bodyPr>
          <a:lstStyle/>
          <a:p>
            <a:pPr>
              <a:spcAft>
                <a:spcPts val="600"/>
              </a:spcAft>
            </a:pPr>
            <a:r>
              <a:rPr lang="en-US" sz="2000">
                <a:ea typeface="Calibri Light"/>
                <a:cs typeface="Calibri Light"/>
              </a:rPr>
              <a:t>200 Daffodils planted in the Lower Commons</a:t>
            </a:r>
          </a:p>
          <a:p>
            <a:pPr>
              <a:spcAft>
                <a:spcPts val="600"/>
              </a:spcAft>
            </a:pPr>
            <a:endParaRPr lang="en-US" sz="2000">
              <a:ea typeface="Calibri Light"/>
              <a:cs typeface="Calibri Light"/>
            </a:endParaRPr>
          </a:p>
          <a:p>
            <a:pPr>
              <a:spcAft>
                <a:spcPts val="600"/>
              </a:spcAft>
            </a:pPr>
            <a:r>
              <a:rPr lang="en-US" sz="2000">
                <a:ea typeface="Calibri Light"/>
                <a:cs typeface="Calibri Light"/>
              </a:rPr>
              <a:t>6 trees planted</a:t>
            </a:r>
          </a:p>
          <a:p>
            <a:pPr>
              <a:spcAft>
                <a:spcPts val="600"/>
              </a:spcAft>
            </a:pPr>
            <a:endParaRPr lang="en-US" sz="2000">
              <a:ea typeface="Calibri Light"/>
              <a:cs typeface="Calibri Light"/>
            </a:endParaRPr>
          </a:p>
          <a:p>
            <a:pPr>
              <a:spcAft>
                <a:spcPts val="600"/>
              </a:spcAft>
            </a:pPr>
            <a:r>
              <a:rPr lang="en-US" sz="2000">
                <a:ea typeface="Calibri Light"/>
                <a:cs typeface="Calibri Light"/>
              </a:rPr>
              <a:t>20 native ground cover species</a:t>
            </a:r>
          </a:p>
          <a:p>
            <a:pPr>
              <a:spcAft>
                <a:spcPts val="600"/>
              </a:spcAft>
            </a:pPr>
            <a:endParaRPr lang="en-US" sz="2000">
              <a:ea typeface="Calibri Light"/>
              <a:cs typeface="Calibri Light"/>
            </a:endParaRPr>
          </a:p>
        </p:txBody>
      </p:sp>
      <p:pic>
        <p:nvPicPr>
          <p:cNvPr id="4" name="Picture 3" descr="A grass field with yellow flowers&#10;&#10;Description automatically generated">
            <a:extLst>
              <a:ext uri="{FF2B5EF4-FFF2-40B4-BE49-F238E27FC236}">
                <a16:creationId xmlns:a16="http://schemas.microsoft.com/office/drawing/2014/main" id="{00E138BA-30D0-57A9-B113-79BBE6784613}"/>
              </a:ext>
            </a:extLst>
          </p:cNvPr>
          <p:cNvPicPr>
            <a:picLocks noChangeAspect="1"/>
          </p:cNvPicPr>
          <p:nvPr/>
        </p:nvPicPr>
        <p:blipFill>
          <a:blip r:embed="rId2"/>
          <a:srcRect b="11012"/>
          <a:stretch/>
        </p:blipFill>
        <p:spPr>
          <a:xfrm rot="5400000">
            <a:off x="5718412" y="377588"/>
            <a:ext cx="6858000" cy="6102825"/>
          </a:xfrm>
          <a:prstGeom prst="rect">
            <a:avLst/>
          </a:prstGeom>
        </p:spPr>
      </p:pic>
    </p:spTree>
    <p:extLst>
      <p:ext uri="{BB962C8B-B14F-4D97-AF65-F5344CB8AC3E}">
        <p14:creationId xmlns:p14="http://schemas.microsoft.com/office/powerpoint/2010/main" val="29055748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DDE3054-7688-403A-8800-8FA4F1B549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1C938212-FA12-4FF1-87C8-ACDE99D06F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4218905"/>
            <a:ext cx="11167447" cy="2089317"/>
          </a:xfrm>
          <a:prstGeom prst="rect">
            <a:avLst/>
          </a:prstGeom>
          <a:ln w="12700">
            <a:solidFill>
              <a:srgbClr val="DEDEDE"/>
            </a:solidFill>
          </a:ln>
          <a:effectLst>
            <a:outerShdw blurRad="50800" dist="38100" dir="2700000" algn="tl" rotWithShape="0">
              <a:schemeClr val="bg2">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15A5695-E4E3-AC8F-8C86-EDBF8320BAC8}"/>
              </a:ext>
            </a:extLst>
          </p:cNvPr>
          <p:cNvSpPr>
            <a:spLocks noGrp="1"/>
          </p:cNvSpPr>
          <p:nvPr>
            <p:ph type="title"/>
          </p:nvPr>
        </p:nvSpPr>
        <p:spPr>
          <a:xfrm>
            <a:off x="838200" y="4440602"/>
            <a:ext cx="3300663" cy="1645920"/>
          </a:xfrm>
        </p:spPr>
        <p:txBody>
          <a:bodyPr>
            <a:normAutofit/>
          </a:bodyPr>
          <a:lstStyle/>
          <a:p>
            <a:r>
              <a:rPr lang="en-US" sz="2800">
                <a:ea typeface="Calibri Light"/>
                <a:cs typeface="Calibri Light"/>
              </a:rPr>
              <a:t>Reserve Study</a:t>
            </a:r>
            <a:endParaRPr lang="en-US" sz="2800"/>
          </a:p>
        </p:txBody>
      </p:sp>
      <p:pic>
        <p:nvPicPr>
          <p:cNvPr id="4" name="Picture 3" descr="A close up of a sidewalk&#10;&#10;Description automatically generated">
            <a:extLst>
              <a:ext uri="{FF2B5EF4-FFF2-40B4-BE49-F238E27FC236}">
                <a16:creationId xmlns:a16="http://schemas.microsoft.com/office/drawing/2014/main" id="{4CB16D49-4686-369F-8EBD-59DF0D3B34FD}"/>
              </a:ext>
            </a:extLst>
          </p:cNvPr>
          <p:cNvPicPr>
            <a:picLocks noChangeAspect="1"/>
          </p:cNvPicPr>
          <p:nvPr/>
        </p:nvPicPr>
        <p:blipFill>
          <a:blip r:embed="rId2"/>
          <a:srcRect t="1524" r="2" b="2"/>
          <a:stretch/>
        </p:blipFill>
        <p:spPr>
          <a:xfrm rot="5400000">
            <a:off x="300452" y="393503"/>
            <a:ext cx="3639935" cy="3584448"/>
          </a:xfrm>
          <a:prstGeom prst="rect">
            <a:avLst/>
          </a:prstGeom>
        </p:spPr>
      </p:pic>
      <p:pic>
        <p:nvPicPr>
          <p:cNvPr id="6" name="Picture 5" descr="A wooden post in the dirt&#10;&#10;Description automatically generated">
            <a:extLst>
              <a:ext uri="{FF2B5EF4-FFF2-40B4-BE49-F238E27FC236}">
                <a16:creationId xmlns:a16="http://schemas.microsoft.com/office/drawing/2014/main" id="{966793A6-B48E-304D-B965-9DAF165FD92B}"/>
              </a:ext>
            </a:extLst>
          </p:cNvPr>
          <p:cNvPicPr>
            <a:picLocks noChangeAspect="1"/>
          </p:cNvPicPr>
          <p:nvPr/>
        </p:nvPicPr>
        <p:blipFill>
          <a:blip r:embed="rId3"/>
          <a:srcRect r="1505" b="-3"/>
          <a:stretch/>
        </p:blipFill>
        <p:spPr>
          <a:xfrm>
            <a:off x="4345915" y="365759"/>
            <a:ext cx="3584448" cy="3639312"/>
          </a:xfrm>
          <a:prstGeom prst="rect">
            <a:avLst/>
          </a:prstGeom>
        </p:spPr>
      </p:pic>
      <p:pic>
        <p:nvPicPr>
          <p:cNvPr id="5" name="Picture 4" descr="A concrete sidewalk with plants around it&#10;&#10;Description automatically generated">
            <a:extLst>
              <a:ext uri="{FF2B5EF4-FFF2-40B4-BE49-F238E27FC236}">
                <a16:creationId xmlns:a16="http://schemas.microsoft.com/office/drawing/2014/main" id="{30D13401-DF4D-A9F2-23EF-E22ACEE1EB3C}"/>
              </a:ext>
            </a:extLst>
          </p:cNvPr>
          <p:cNvPicPr>
            <a:picLocks noChangeAspect="1"/>
          </p:cNvPicPr>
          <p:nvPr/>
        </p:nvPicPr>
        <p:blipFill>
          <a:blip r:embed="rId4"/>
          <a:srcRect r="-3" b="1505"/>
          <a:stretch/>
        </p:blipFill>
        <p:spPr>
          <a:xfrm rot="5400000">
            <a:off x="8109983" y="393191"/>
            <a:ext cx="3639312" cy="3584448"/>
          </a:xfrm>
          <a:prstGeom prst="rect">
            <a:avLst/>
          </a:prstGeom>
        </p:spPr>
      </p:pic>
      <p:sp>
        <p:nvSpPr>
          <p:cNvPr id="15" name="Rectangle 14">
            <a:extLst>
              <a:ext uri="{FF2B5EF4-FFF2-40B4-BE49-F238E27FC236}">
                <a16:creationId xmlns:a16="http://schemas.microsoft.com/office/drawing/2014/main" id="{369F152D-E540-4B48-BA11-2ADF043C61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4911519"/>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0C059F7E-04C4-4C46-9B3E-E5CE267E34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99398" y="5254418"/>
            <a:ext cx="1463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7">
            <a:extLst>
              <a:ext uri="{FF2B5EF4-FFF2-40B4-BE49-F238E27FC236}">
                <a16:creationId xmlns:a16="http://schemas.microsoft.com/office/drawing/2014/main" id="{50F83FA2-BFFE-9C7B-FD6E-4F8C11BA143B}"/>
              </a:ext>
            </a:extLst>
          </p:cNvPr>
          <p:cNvSpPr>
            <a:spLocks noGrp="1"/>
          </p:cNvSpPr>
          <p:nvPr>
            <p:ph type="title"/>
          </p:nvPr>
        </p:nvSpPr>
        <p:spPr>
          <a:xfrm>
            <a:off x="4491198" y="5262011"/>
            <a:ext cx="10514880" cy="831740"/>
          </a:xfrm>
        </p:spPr>
        <p:txBody>
          <a:bodyPr/>
          <a:lstStyle/>
          <a:p>
            <a:r>
              <a:rPr lang="en-US" sz="1400">
                <a:latin typeface="Google Sans"/>
              </a:rPr>
              <a:t>A reserve study includes: </a:t>
            </a:r>
            <a:endParaRPr lang="en-US"/>
          </a:p>
          <a:p>
            <a:pPr marL="285750" indent="-285750">
              <a:buFont typeface="Arial"/>
              <a:buChar char="•"/>
            </a:pPr>
            <a:r>
              <a:rPr lang="en-US" sz="1200">
                <a:latin typeface="Google Sans"/>
              </a:rPr>
              <a:t>An assessment of the HOA's financial standing </a:t>
            </a:r>
            <a:endParaRPr lang="en-US"/>
          </a:p>
          <a:p>
            <a:pPr marL="285750" indent="-285750">
              <a:buFont typeface="Arial"/>
              <a:buChar char="•"/>
            </a:pPr>
            <a:r>
              <a:rPr lang="en-US" sz="1200">
                <a:latin typeface="Google Sans"/>
              </a:rPr>
              <a:t>An inspection of the HOA's common areas </a:t>
            </a:r>
            <a:endParaRPr lang="en-US"/>
          </a:p>
          <a:p>
            <a:pPr marL="285750" indent="-285750">
              <a:buFont typeface="Arial"/>
              <a:buChar char="•"/>
            </a:pPr>
            <a:r>
              <a:rPr lang="en-US" sz="1200">
                <a:latin typeface="Google Sans"/>
              </a:rPr>
              <a:t>A list of the HOA's components </a:t>
            </a:r>
            <a:endParaRPr lang="en-US"/>
          </a:p>
          <a:p>
            <a:pPr marL="285750" indent="-285750">
              <a:buFont typeface="Arial"/>
              <a:buChar char="•"/>
            </a:pPr>
            <a:r>
              <a:rPr lang="en-US" sz="1200">
                <a:latin typeface="Google Sans"/>
              </a:rPr>
              <a:t>An estimate of the remaining useful life of each component </a:t>
            </a:r>
            <a:endParaRPr lang="en-US"/>
          </a:p>
          <a:p>
            <a:pPr marL="285750" indent="-285750">
              <a:buFont typeface="Arial"/>
              <a:buChar char="•"/>
            </a:pPr>
            <a:r>
              <a:rPr lang="en-US" sz="1200">
                <a:latin typeface="Google Sans"/>
              </a:rPr>
              <a:t>A projected expenditure for each component </a:t>
            </a:r>
            <a:endParaRPr lang="en-US"/>
          </a:p>
          <a:p>
            <a:pPr marL="285750" indent="-285750">
              <a:buFont typeface="Arial"/>
              <a:buChar char="•"/>
            </a:pPr>
            <a:r>
              <a:rPr lang="en-US" sz="1200">
                <a:latin typeface="Google Sans"/>
              </a:rPr>
              <a:t>A repair and replacement schedule </a:t>
            </a:r>
            <a:endParaRPr lang="en-US"/>
          </a:p>
          <a:p>
            <a:pPr marL="285750" indent="-285750">
              <a:buFont typeface="Arial"/>
              <a:buChar char="•"/>
            </a:pPr>
            <a:r>
              <a:rPr lang="en-US" sz="1200">
                <a:latin typeface="Google Sans"/>
              </a:rPr>
              <a:t>A funding plan </a:t>
            </a:r>
            <a:endParaRPr lang="en-US"/>
          </a:p>
          <a:p>
            <a:endParaRPr lang="en-US" sz="1200">
              <a:latin typeface="Google Sans"/>
            </a:endParaRPr>
          </a:p>
          <a:p>
            <a:endParaRPr lang="en-US">
              <a:cs typeface="Calibri Light"/>
            </a:endParaRPr>
          </a:p>
        </p:txBody>
      </p:sp>
    </p:spTree>
    <p:extLst>
      <p:ext uri="{BB962C8B-B14F-4D97-AF65-F5344CB8AC3E}">
        <p14:creationId xmlns:p14="http://schemas.microsoft.com/office/powerpoint/2010/main" val="41233580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197C305C-0E98-44D5-A930-21F23CC52F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descr="A dirt path with trees and leaves&#10;&#10;Description automatically generated">
            <a:extLst>
              <a:ext uri="{FF2B5EF4-FFF2-40B4-BE49-F238E27FC236}">
                <a16:creationId xmlns:a16="http://schemas.microsoft.com/office/drawing/2014/main" id="{5D92E30C-4111-B2B2-30C6-0EED45DD5367}"/>
              </a:ext>
            </a:extLst>
          </p:cNvPr>
          <p:cNvPicPr>
            <a:picLocks noGrp="1" noChangeAspect="1"/>
          </p:cNvPicPr>
          <p:nvPr>
            <p:ph/>
          </p:nvPr>
        </p:nvPicPr>
        <p:blipFill>
          <a:blip r:embed="rId2"/>
          <a:srcRect r="11111"/>
          <a:stretch/>
        </p:blipFill>
        <p:spPr>
          <a:xfrm>
            <a:off x="20" y="10"/>
            <a:ext cx="6095980" cy="6857990"/>
          </a:xfrm>
          <a:prstGeom prst="rect">
            <a:avLst/>
          </a:prstGeom>
        </p:spPr>
      </p:pic>
      <p:pic>
        <p:nvPicPr>
          <p:cNvPr id="5" name="Picture 4" descr="A forest with trees and leaves&#10;&#10;Description automatically generated">
            <a:extLst>
              <a:ext uri="{FF2B5EF4-FFF2-40B4-BE49-F238E27FC236}">
                <a16:creationId xmlns:a16="http://schemas.microsoft.com/office/drawing/2014/main" id="{34C7A6CC-444D-0862-F02E-41E2E554D7B2}"/>
              </a:ext>
            </a:extLst>
          </p:cNvPr>
          <p:cNvPicPr>
            <a:picLocks noChangeAspect="1"/>
          </p:cNvPicPr>
          <p:nvPr/>
        </p:nvPicPr>
        <p:blipFill>
          <a:blip r:embed="rId3"/>
          <a:srcRect l="9620" r="1491"/>
          <a:stretch/>
        </p:blipFill>
        <p:spPr>
          <a:xfrm>
            <a:off x="6096000" y="11907"/>
            <a:ext cx="6096000" cy="6858000"/>
          </a:xfrm>
          <a:prstGeom prst="rect">
            <a:avLst/>
          </a:prstGeom>
        </p:spPr>
      </p:pic>
      <p:sp>
        <p:nvSpPr>
          <p:cNvPr id="22" name="Rectangle 21">
            <a:extLst>
              <a:ext uri="{FF2B5EF4-FFF2-40B4-BE49-F238E27FC236}">
                <a16:creationId xmlns:a16="http://schemas.microsoft.com/office/drawing/2014/main" id="{A3473CF9-37EB-43E7-89EF-D2D1C53D1D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903615" y="4638503"/>
            <a:ext cx="8384770" cy="1332634"/>
          </a:xfrm>
          <a:prstGeom prst="rect">
            <a:avLst/>
          </a:prstGeom>
          <a:solidFill>
            <a:schemeClr val="bg1">
              <a:alpha val="95000"/>
            </a:schemeClr>
          </a:solidFill>
          <a:ln w="12700">
            <a:solidFill>
              <a:srgbClr val="EFEFE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165B001-D16B-94EE-84BD-96AA51A7C598}"/>
              </a:ext>
            </a:extLst>
          </p:cNvPr>
          <p:cNvSpPr>
            <a:spLocks noGrp="1"/>
          </p:cNvSpPr>
          <p:nvPr>
            <p:ph type="title"/>
          </p:nvPr>
        </p:nvSpPr>
        <p:spPr>
          <a:xfrm>
            <a:off x="2103121" y="4727173"/>
            <a:ext cx="7985759" cy="868823"/>
          </a:xfrm>
        </p:spPr>
        <p:txBody>
          <a:bodyPr vert="horz" lIns="91440" tIns="45720" rIns="91440" bIns="45720" rtlCol="0" anchor="ctr">
            <a:normAutofit/>
          </a:bodyPr>
          <a:lstStyle/>
          <a:p>
            <a:pPr algn="ctr"/>
            <a:r>
              <a:rPr lang="en-US" sz="4000" kern="1200">
                <a:solidFill>
                  <a:schemeClr val="tx1"/>
                </a:solidFill>
                <a:latin typeface="+mj-lt"/>
                <a:ea typeface="+mj-ea"/>
                <a:cs typeface="+mj-cs"/>
              </a:rPr>
              <a:t>Top Volunteer Award Goes to.......</a:t>
            </a:r>
          </a:p>
        </p:txBody>
      </p:sp>
      <p:sp>
        <p:nvSpPr>
          <p:cNvPr id="23" name="Rectangle: Rounded Corners 22">
            <a:extLst>
              <a:ext uri="{FF2B5EF4-FFF2-40B4-BE49-F238E27FC236}">
                <a16:creationId xmlns:a16="http://schemas.microsoft.com/office/drawing/2014/main" id="{586B4EF9-43BA-4655-A6FF-1D8E21574C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3110" y="5628237"/>
            <a:ext cx="7225780"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3" name="TextBox 2">
            <a:extLst>
              <a:ext uri="{FF2B5EF4-FFF2-40B4-BE49-F238E27FC236}">
                <a16:creationId xmlns:a16="http://schemas.microsoft.com/office/drawing/2014/main" id="{72FDCF38-FDB7-FEB4-7B94-ACCF21F59FBF}"/>
              </a:ext>
            </a:extLst>
          </p:cNvPr>
          <p:cNvSpPr txBox="1"/>
          <p:nvPr/>
        </p:nvSpPr>
        <p:spPr>
          <a:xfrm>
            <a:off x="4724400" y="3200400"/>
            <a:ext cx="274320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latin typeface="Arial"/>
                <a:cs typeface="Arial"/>
              </a:rPr>
              <a:t>Rob Smelik</a:t>
            </a:r>
            <a:endParaRPr lang="en-US"/>
          </a:p>
        </p:txBody>
      </p:sp>
      <p:sp>
        <p:nvSpPr>
          <p:cNvPr id="7" name="Title 1">
            <a:extLst>
              <a:ext uri="{FF2B5EF4-FFF2-40B4-BE49-F238E27FC236}">
                <a16:creationId xmlns:a16="http://schemas.microsoft.com/office/drawing/2014/main" id="{74EAB8FB-F963-C323-DD2E-615B298B793C}"/>
              </a:ext>
            </a:extLst>
          </p:cNvPr>
          <p:cNvSpPr txBox="1">
            <a:spLocks/>
          </p:cNvSpPr>
          <p:nvPr/>
        </p:nvSpPr>
        <p:spPr>
          <a:xfrm>
            <a:off x="2939079" y="5585543"/>
            <a:ext cx="5688554" cy="868823"/>
          </a:xfrm>
          <a:prstGeom prst="rect">
            <a:avLst/>
          </a:prstGeom>
          <a:noFill/>
          <a:ln w="0">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a:t>Rob Smelik – Farm House</a:t>
            </a:r>
            <a:endParaRPr lang="en-US" sz="4000">
              <a:cs typeface="Calibri Light"/>
            </a:endParaRPr>
          </a:p>
        </p:txBody>
      </p:sp>
    </p:spTree>
    <p:extLst>
      <p:ext uri="{BB962C8B-B14F-4D97-AF65-F5344CB8AC3E}">
        <p14:creationId xmlns:p14="http://schemas.microsoft.com/office/powerpoint/2010/main" val="2199864304"/>
      </p:ext>
    </p:extLst>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ptos" panose="020B0004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7e6354fc-6577-4b52-93d1-349a03ad0850">
      <Terms xmlns="http://schemas.microsoft.com/office/infopath/2007/PartnerControls"/>
    </lcf76f155ced4ddcb4097134ff3c332f>
    <TaxCatchAll xmlns="d2ffb527-bf04-41f1-94c3-faef0018d89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333E446F42B6846925A2747C0D3B067" ma:contentTypeVersion="15" ma:contentTypeDescription="Create a new document." ma:contentTypeScope="" ma:versionID="57280a4009d12f6694789951b5684154">
  <xsd:schema xmlns:xsd="http://www.w3.org/2001/XMLSchema" xmlns:xs="http://www.w3.org/2001/XMLSchema" xmlns:p="http://schemas.microsoft.com/office/2006/metadata/properties" xmlns:ns2="7e6354fc-6577-4b52-93d1-349a03ad0850" xmlns:ns3="d2ffb527-bf04-41f1-94c3-faef0018d89c" targetNamespace="http://schemas.microsoft.com/office/2006/metadata/properties" ma:root="true" ma:fieldsID="f8935f9752a0a2f887fe5f0680abe4fa" ns2:_="" ns3:_="">
    <xsd:import namespace="7e6354fc-6577-4b52-93d1-349a03ad0850"/>
    <xsd:import namespace="d2ffb527-bf04-41f1-94c3-faef0018d89c"/>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DateTaken" minOccurs="0"/>
                <xsd:element ref="ns3:SharedWithUsers" minOccurs="0"/>
                <xsd:element ref="ns3:SharedWithDetail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e6354fc-6577-4b52-93d1-349a03ad085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c9afb10-e557-48f8-9a24-587db3d832e6" ma:termSetId="09814cd3-568e-fe90-9814-8d621ff8fb84" ma:anchorId="fba54fb3-c3e1-fe81-a776-ca4b69148c4d" ma:open="true" ma:isKeyword="false">
      <xsd:complexType>
        <xsd:sequence>
          <xsd:element ref="pc:Terms" minOccurs="0" maxOccurs="1"/>
        </xsd:sequence>
      </xsd:complex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Location" ma:index="19" nillable="true" ma:displayName="Location" ma:indexed="true" ma:internalName="MediaServiceLocation"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2ffb527-bf04-41f1-94c3-faef0018d89c"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c9f56715-12f2-4942-91f1-5bb7f2b06418}" ma:internalName="TaxCatchAll" ma:showField="CatchAllData" ma:web="d2ffb527-bf04-41f1-94c3-faef0018d89c">
      <xsd:complexType>
        <xsd:complexContent>
          <xsd:extension base="dms:MultiChoiceLookup">
            <xsd:sequence>
              <xsd:element name="Value" type="dms:Lookup" maxOccurs="unbounded" minOccurs="0" nillable="true"/>
            </xsd:sequence>
          </xsd:extension>
        </xsd:complexContent>
      </xsd:complex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CD8F8FB-8FCA-4711-B5AD-D75F01C4DCB7}">
  <ds:schemaRefs>
    <ds:schemaRef ds:uri="http://schemas.microsoft.com/office/2006/metadata/properties"/>
    <ds:schemaRef ds:uri="http://schemas.microsoft.com/office/infopath/2007/PartnerControls"/>
    <ds:schemaRef ds:uri="7e6354fc-6577-4b52-93d1-349a03ad0850"/>
    <ds:schemaRef ds:uri="d2ffb527-bf04-41f1-94c3-faef0018d89c"/>
  </ds:schemaRefs>
</ds:datastoreItem>
</file>

<file path=customXml/itemProps2.xml><?xml version="1.0" encoding="utf-8"?>
<ds:datastoreItem xmlns:ds="http://schemas.openxmlformats.org/officeDocument/2006/customXml" ds:itemID="{DFE01A36-DFB6-44BC-B229-BC265130754B}">
  <ds:schemaRefs>
    <ds:schemaRef ds:uri="7e6354fc-6577-4b52-93d1-349a03ad0850"/>
    <ds:schemaRef ds:uri="d2ffb527-bf04-41f1-94c3-faef0018d89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customXml/itemProps3.xml><?xml version="1.0" encoding="utf-8"?>
<ds:datastoreItem xmlns:ds="http://schemas.openxmlformats.org/officeDocument/2006/customXml" ds:itemID="{F718A85D-D475-4C2E-A5C3-F3FF22FAA46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2022 PowerPoint Template</Template>
  <Application>Microsoft Office PowerPoint</Application>
  <PresentationFormat>Widescreen</PresentationFormat>
  <Slides>21</Slides>
  <Notes>0</Notes>
  <HiddenSlides>0</HiddenSlides>
  <ScaleCrop>false</ScaleCrop>
  <HeadingPairs>
    <vt:vector size="4" baseType="variant">
      <vt:variant>
        <vt:lpstr>Theme</vt:lpstr>
      </vt:variant>
      <vt:variant>
        <vt:i4>4</vt:i4>
      </vt:variant>
      <vt:variant>
        <vt:lpstr>Slide Titles</vt:lpstr>
      </vt:variant>
      <vt:variant>
        <vt:i4>21</vt:i4>
      </vt:variant>
    </vt:vector>
  </HeadingPairs>
  <TitlesOfParts>
    <vt:vector size="25" baseType="lpstr">
      <vt:lpstr>Office Theme</vt:lpstr>
      <vt:lpstr>Office Theme</vt:lpstr>
      <vt:lpstr>Office Theme</vt:lpstr>
      <vt:lpstr>office theme</vt:lpstr>
      <vt:lpstr>2024 Hickory Farms Community Association Annual Meeting </vt:lpstr>
      <vt:lpstr>Looking to the Future - Enhancing our community and ensuring it remains a wonderful place to live</vt:lpstr>
      <vt:lpstr>Budget</vt:lpstr>
      <vt:lpstr>Communication: What We are Doing Now and What's to come</vt:lpstr>
      <vt:lpstr>Common Areas  Maintenance</vt:lpstr>
      <vt:lpstr>Common Areas Remediation</vt:lpstr>
      <vt:lpstr>Common Areas Improvements</vt:lpstr>
      <vt:lpstr>Reserve Study</vt:lpstr>
      <vt:lpstr>Top Volunteer Award Goes to.......</vt:lpstr>
      <vt:lpstr>Bluebird Trail &amp; Purple Martin Colony 2024</vt:lpstr>
      <vt:lpstr>Bluebird Trail By the Numbers</vt:lpstr>
      <vt:lpstr>Rabbit Run Remediation Project Update</vt:lpstr>
      <vt:lpstr>Rabbit Run Remediation Project Update</vt:lpstr>
      <vt:lpstr>Rabbit Run Remediation Project Map</vt:lpstr>
      <vt:lpstr>Rabbit Run Remediation Project Story Map</vt:lpstr>
      <vt:lpstr>Amendment to the Hickory Farms By-Laws</vt:lpstr>
      <vt:lpstr>Upcoming Social Events</vt:lpstr>
      <vt:lpstr>ACC</vt:lpstr>
      <vt:lpstr>ACC Continued</vt:lpstr>
      <vt:lpstr>Hickory Farms 50th                   Anniversary  Oct. 20, 2025</vt:lpstr>
      <vt:lpstr>Hickory Farms Open Positions &amp; 2025 Board Affirmation</vt:lpstr>
    </vt:vector>
  </TitlesOfParts>
  <Company>U.S.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2023 Hickory Farms Community Association Annual Meeting</dc:title>
  <dc:subject/>
  <dc:creator>BENFNOV</dc:creator>
  <dc:description/>
  <cp:revision>4</cp:revision>
  <dcterms:created xsi:type="dcterms:W3CDTF">2023-09-18T12:16:33Z</dcterms:created>
  <dcterms:modified xsi:type="dcterms:W3CDTF">2024-12-05T19:27:14Z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0x0101000333E446F42B6846925A2747C0D3B067</vt:lpwstr>
  </property>
  <property fmtid="{D5CDD505-2E9C-101B-9397-08002B2CF9AE}" pid="3" name="MediaServiceImageTags">
    <vt:lpwstr/>
  </property>
  <property fmtid="{D5CDD505-2E9C-101B-9397-08002B2CF9AE}" pid="4" name="PresentationFormat">
    <vt:lpwstr>Widescreen</vt:lpwstr>
  </property>
  <property fmtid="{D5CDD505-2E9C-101B-9397-08002B2CF9AE}" pid="5" name="Slides">
    <vt:i4>11</vt:i4>
  </property>
</Properties>
</file>